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notesMasterIdLst>
    <p:notesMasterId r:id="rId19"/>
  </p:notesMasterIdLst>
  <p:sldIdLst>
    <p:sldId id="256" r:id="rId2"/>
    <p:sldId id="258" r:id="rId3"/>
    <p:sldId id="259" r:id="rId4"/>
    <p:sldId id="260" r:id="rId5"/>
    <p:sldId id="261" r:id="rId6"/>
    <p:sldId id="262" r:id="rId7"/>
    <p:sldId id="263" r:id="rId8"/>
    <p:sldId id="264" r:id="rId9"/>
    <p:sldId id="265" r:id="rId10"/>
    <p:sldId id="266" r:id="rId11"/>
    <p:sldId id="268" r:id="rId12"/>
    <p:sldId id="267" r:id="rId13"/>
    <p:sldId id="269" r:id="rId14"/>
    <p:sldId id="270" r:id="rId15"/>
    <p:sldId id="271" r:id="rId16"/>
    <p:sldId id="272" r:id="rId17"/>
    <p:sldId id="273" r:id="rId18"/>
  </p:sldIdLst>
  <p:sldSz cx="9144000" cy="6858000" type="screen4x3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 snapToGrid="0" snapToObjects="1">
      <p:cViewPr>
        <p:scale>
          <a:sx n="90" d="100"/>
          <a:sy n="90" d="100"/>
        </p:scale>
        <p:origin x="-1002" y="-72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3" Type="http://schemas.openxmlformats.org/officeDocument/2006/relationships/slide" Target="slides/slide2.xml"/><Relationship Id="rId21" Type="http://schemas.openxmlformats.org/officeDocument/2006/relationships/viewProps" Target="viewProp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presProps" Target="pres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tableStyles" Target="tableStyles.xml"/><Relationship Id="rId10" Type="http://schemas.openxmlformats.org/officeDocument/2006/relationships/slide" Target="slides/slide9.xml"/><Relationship Id="rId19" Type="http://schemas.openxmlformats.org/officeDocument/2006/relationships/notesMaster" Target="notesMasters/notesMaster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theme" Target="theme/theme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GB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78347B99-9005-4F24-B2DB-3C5D55CEA5AE}" type="datetimeFigureOut">
              <a:rPr lang="en-GB" smtClean="0"/>
              <a:t>09/09/2013</a:t>
            </a:fld>
            <a:endParaRPr lang="en-GB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GB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GB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GB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5E5B13D2-6D54-4352-9CF6-172BA9B10A56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650157614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A7738D03-CA00-4732-A9D7-A5B67F804EC6}" type="slidenum">
              <a:rPr lang="en-GB" smtClean="0"/>
              <a:t>2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386586905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A7738D03-CA00-4732-A9D7-A5B67F804EC6}" type="slidenum">
              <a:rPr lang="en-GB" smtClean="0"/>
              <a:t>3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386586905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A7738D03-CA00-4732-A9D7-A5B67F804EC6}" type="slidenum">
              <a:rPr lang="en-GB" smtClean="0"/>
              <a:t>4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386586905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A7738D03-CA00-4732-A9D7-A5B67F804EC6}" type="slidenum">
              <a:rPr lang="en-GB" smtClean="0"/>
              <a:t>5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386586905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A7738D03-CA00-4732-A9D7-A5B67F804EC6}" type="slidenum">
              <a:rPr lang="en-GB" smtClean="0"/>
              <a:t>6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386586905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A7738D03-CA00-4732-A9D7-A5B67F804EC6}" type="slidenum">
              <a:rPr lang="en-GB" smtClean="0"/>
              <a:t>7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386586905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A7738D03-CA00-4732-A9D7-A5B67F804EC6}" type="slidenum">
              <a:rPr lang="en-GB" smtClean="0"/>
              <a:t>8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386586905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A7738D03-CA00-4732-A9D7-A5B67F804EC6}" type="slidenum">
              <a:rPr lang="en-GB" smtClean="0"/>
              <a:t>9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386586905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A7738D03-CA00-4732-A9D7-A5B67F804EC6}" type="slidenum">
              <a:rPr lang="en-GB" smtClean="0"/>
              <a:t>10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386586905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A7738D03-CA00-4732-A9D7-A5B67F804EC6}" type="slidenum">
              <a:rPr lang="en-GB" smtClean="0"/>
              <a:t>11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386586905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A7738D03-CA00-4732-A9D7-A5B67F804EC6}" type="slidenum">
              <a:rPr lang="en-GB" smtClean="0"/>
              <a:t>12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386586905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A7738D03-CA00-4732-A9D7-A5B67F804EC6}" type="slidenum">
              <a:rPr lang="en-GB" smtClean="0"/>
              <a:t>13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386586905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A7738D03-CA00-4732-A9D7-A5B67F804EC6}" type="slidenum">
              <a:rPr lang="en-GB" smtClean="0"/>
              <a:t>14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386586905"/>
      </p:ext>
    </p:extLst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A7738D03-CA00-4732-A9D7-A5B67F804EC6}" type="slidenum">
              <a:rPr lang="en-GB" smtClean="0"/>
              <a:t>15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386586905"/>
      </p:ext>
    </p:extLst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A7738D03-CA00-4732-A9D7-A5B67F804EC6}" type="slidenum">
              <a:rPr lang="en-GB" smtClean="0"/>
              <a:t>16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386586905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GB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BBCEE21-FCEF-9D42-875B-420BC0BC6F5E}" type="datetimeFigureOut">
              <a:rPr lang="en-US" smtClean="0"/>
              <a:t>9/9/2013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48E3437-372C-0A43-B7ED-33DAD560C26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64875145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BBCEE21-FCEF-9D42-875B-420BC0BC6F5E}" type="datetimeFigureOut">
              <a:rPr lang="en-US" smtClean="0"/>
              <a:t>9/9/2013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48E3437-372C-0A43-B7ED-33DAD560C26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68558018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GB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BBCEE21-FCEF-9D42-875B-420BC0BC6F5E}" type="datetimeFigureOut">
              <a:rPr lang="en-US" smtClean="0"/>
              <a:t>9/9/2013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48E3437-372C-0A43-B7ED-33DAD560C26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53946089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BBCEE21-FCEF-9D42-875B-420BC0BC6F5E}" type="datetimeFigureOut">
              <a:rPr lang="en-US" smtClean="0"/>
              <a:t>9/9/2013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48E3437-372C-0A43-B7ED-33DAD560C26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93812629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GB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GB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BBCEE21-FCEF-9D42-875B-420BC0BC6F5E}" type="datetimeFigureOut">
              <a:rPr lang="en-US" smtClean="0"/>
              <a:t>9/9/2013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48E3437-372C-0A43-B7ED-33DAD560C26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64141967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BBCEE21-FCEF-9D42-875B-420BC0BC6F5E}" type="datetimeFigureOut">
              <a:rPr lang="en-US" smtClean="0"/>
              <a:t>9/9/2013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48E3437-372C-0A43-B7ED-33DAD560C26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59928611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BBCEE21-FCEF-9D42-875B-420BC0BC6F5E}" type="datetimeFigureOut">
              <a:rPr lang="en-US" smtClean="0"/>
              <a:t>9/9/2013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48E3437-372C-0A43-B7ED-33DAD560C26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73710024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GB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BBCEE21-FCEF-9D42-875B-420BC0BC6F5E}" type="datetimeFigureOut">
              <a:rPr lang="en-US" smtClean="0"/>
              <a:t>9/9/2013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48E3437-372C-0A43-B7ED-33DAD560C26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79505787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GB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BBCEE21-FCEF-9D42-875B-420BC0BC6F5E}" type="datetimeFigureOut">
              <a:rPr lang="en-US" smtClean="0"/>
              <a:t>9/9/2013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48E3437-372C-0A43-B7ED-33DAD560C26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37541879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BBCEE21-FCEF-9D42-875B-420BC0BC6F5E}" type="datetimeFigureOut">
              <a:rPr lang="en-US" smtClean="0"/>
              <a:t>9/9/2013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48E3437-372C-0A43-B7ED-33DAD560C26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93488098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BBCEE21-FCEF-9D42-875B-420BC0BC6F5E}" type="datetimeFigureOut">
              <a:rPr lang="en-US" smtClean="0"/>
              <a:t>9/9/2013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48E3437-372C-0A43-B7ED-33DAD560C26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1038527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BBCEE21-FCEF-9D42-875B-420BC0BC6F5E}" type="datetimeFigureOut">
              <a:rPr lang="en-US" smtClean="0"/>
              <a:t>9/9/2013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C48E3437-372C-0A43-B7ED-33DAD560C26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7743603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4572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3.pn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 descr="Travelbound Powerpoint templates3.jp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46045745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 descr="Travelbound Powerpoint templates2.jp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  <p:sp>
        <p:nvSpPr>
          <p:cNvPr id="3" name="TextBox 2"/>
          <p:cNvSpPr txBox="1"/>
          <p:nvPr/>
        </p:nvSpPr>
        <p:spPr>
          <a:xfrm>
            <a:off x="4053385" y="424935"/>
            <a:ext cx="4876739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GB" sz="3200" b="1" dirty="0" smtClean="0">
                <a:solidFill>
                  <a:schemeClr val="accent4">
                    <a:lumMod val="75000"/>
                  </a:schemeClr>
                </a:solidFill>
              </a:rPr>
              <a:t>Contents</a:t>
            </a:r>
            <a:endParaRPr lang="en-GB" sz="3200" b="1" dirty="0">
              <a:solidFill>
                <a:schemeClr val="accent4">
                  <a:lumMod val="75000"/>
                </a:schemeClr>
              </a:solidFill>
            </a:endParaRPr>
          </a:p>
        </p:txBody>
      </p:sp>
      <p:sp>
        <p:nvSpPr>
          <p:cNvPr id="23" name="Rectangle 22"/>
          <p:cNvSpPr/>
          <p:nvPr/>
        </p:nvSpPr>
        <p:spPr>
          <a:xfrm>
            <a:off x="626301" y="2200672"/>
            <a:ext cx="8091814" cy="432048"/>
          </a:xfrm>
          <a:prstGeom prst="rect">
            <a:avLst/>
          </a:prstGeom>
          <a:solidFill>
            <a:schemeClr val="accent3">
              <a:lumMod val="60000"/>
              <a:lumOff val="40000"/>
            </a:schemeClr>
          </a:solidFill>
          <a:ln>
            <a:solidFill>
              <a:schemeClr val="accent4">
                <a:lumMod val="7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en-GB" dirty="0"/>
              <a:t>	</a:t>
            </a:r>
            <a:r>
              <a:rPr lang="en-GB" dirty="0" smtClean="0"/>
              <a:t>		</a:t>
            </a:r>
            <a:r>
              <a:rPr lang="en-GB" dirty="0">
                <a:solidFill>
                  <a:srgbClr val="005A58"/>
                </a:solidFill>
              </a:rPr>
              <a:t>About Us</a:t>
            </a:r>
          </a:p>
        </p:txBody>
      </p:sp>
      <p:sp>
        <p:nvSpPr>
          <p:cNvPr id="24" name="Rectangle 23"/>
          <p:cNvSpPr/>
          <p:nvPr/>
        </p:nvSpPr>
        <p:spPr>
          <a:xfrm>
            <a:off x="626301" y="2694124"/>
            <a:ext cx="8091814" cy="432048"/>
          </a:xfrm>
          <a:prstGeom prst="rect">
            <a:avLst/>
          </a:prstGeom>
          <a:solidFill>
            <a:schemeClr val="accent4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en-GB" dirty="0">
                <a:solidFill>
                  <a:schemeClr val="bg1"/>
                </a:solidFill>
              </a:rPr>
              <a:t>		</a:t>
            </a:r>
            <a:r>
              <a:rPr lang="en-GB" dirty="0" smtClean="0">
                <a:solidFill>
                  <a:schemeClr val="bg1"/>
                </a:solidFill>
              </a:rPr>
              <a:t>	Your Destination</a:t>
            </a:r>
            <a:endParaRPr lang="en-GB" dirty="0">
              <a:solidFill>
                <a:schemeClr val="bg1"/>
              </a:solidFill>
            </a:endParaRPr>
          </a:p>
        </p:txBody>
      </p:sp>
      <p:sp>
        <p:nvSpPr>
          <p:cNvPr id="25" name="Rectangle 24"/>
          <p:cNvSpPr/>
          <p:nvPr/>
        </p:nvSpPr>
        <p:spPr>
          <a:xfrm>
            <a:off x="626301" y="3187576"/>
            <a:ext cx="8091814" cy="432048"/>
          </a:xfrm>
          <a:prstGeom prst="rect">
            <a:avLst/>
          </a:prstGeom>
          <a:solidFill>
            <a:schemeClr val="accent4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en-GB" dirty="0" smtClean="0"/>
              <a:t>			Your Itinerary &amp; Accommodation</a:t>
            </a:r>
            <a:endParaRPr lang="en-GB" dirty="0"/>
          </a:p>
        </p:txBody>
      </p:sp>
      <p:sp>
        <p:nvSpPr>
          <p:cNvPr id="26" name="Rectangle 25"/>
          <p:cNvSpPr/>
          <p:nvPr/>
        </p:nvSpPr>
        <p:spPr>
          <a:xfrm>
            <a:off x="626301" y="3681028"/>
            <a:ext cx="8091814" cy="432048"/>
          </a:xfrm>
          <a:prstGeom prst="rect">
            <a:avLst/>
          </a:prstGeom>
          <a:solidFill>
            <a:schemeClr val="accent4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en-GB" dirty="0" smtClean="0"/>
              <a:t>			The Tour Aims &amp; Benefits</a:t>
            </a:r>
            <a:endParaRPr lang="en-GB" dirty="0"/>
          </a:p>
        </p:txBody>
      </p:sp>
      <p:sp>
        <p:nvSpPr>
          <p:cNvPr id="27" name="Rectangle 26"/>
          <p:cNvSpPr/>
          <p:nvPr/>
        </p:nvSpPr>
        <p:spPr>
          <a:xfrm>
            <a:off x="626301" y="4174480"/>
            <a:ext cx="8091814" cy="432048"/>
          </a:xfrm>
          <a:prstGeom prst="rect">
            <a:avLst/>
          </a:prstGeom>
          <a:solidFill>
            <a:schemeClr val="accent4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en-GB" dirty="0"/>
              <a:t>			What our customers say</a:t>
            </a:r>
          </a:p>
        </p:txBody>
      </p:sp>
      <p:sp>
        <p:nvSpPr>
          <p:cNvPr id="28" name="Rectangle 27"/>
          <p:cNvSpPr/>
          <p:nvPr/>
        </p:nvSpPr>
        <p:spPr>
          <a:xfrm>
            <a:off x="626301" y="4667932"/>
            <a:ext cx="8091814" cy="432048"/>
          </a:xfrm>
          <a:prstGeom prst="rect">
            <a:avLst/>
          </a:prstGeom>
          <a:solidFill>
            <a:schemeClr val="accent4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en-GB" dirty="0" smtClean="0"/>
              <a:t>			 Trip Resources</a:t>
            </a:r>
            <a:endParaRPr lang="en-GB" dirty="0"/>
          </a:p>
        </p:txBody>
      </p:sp>
      <p:sp>
        <p:nvSpPr>
          <p:cNvPr id="21" name="Rounded Rectangle 20"/>
          <p:cNvSpPr/>
          <p:nvPr/>
        </p:nvSpPr>
        <p:spPr>
          <a:xfrm>
            <a:off x="1187613" y="1759509"/>
            <a:ext cx="528453" cy="3720230"/>
          </a:xfrm>
          <a:prstGeom prst="roundRect">
            <a:avLst/>
          </a:prstGeom>
          <a:solidFill>
            <a:schemeClr val="accent3">
              <a:lumMod val="60000"/>
              <a:lumOff val="40000"/>
            </a:schemeClr>
          </a:solidFill>
          <a:ln>
            <a:solidFill>
              <a:schemeClr val="accent4">
                <a:lumMod val="75000"/>
              </a:schemeClr>
            </a:solidFill>
          </a:ln>
        </p:spPr>
        <p:style>
          <a:lnRef idx="2">
            <a:schemeClr val="lt1">
              <a:hueOff val="0"/>
              <a:satOff val="0"/>
              <a:lumOff val="0"/>
              <a:alphaOff val="0"/>
            </a:schemeClr>
          </a:lnRef>
          <a:fillRef idx="1">
            <a:scrgbClr r="0" g="0" b="0"/>
          </a:fillRef>
          <a:effectRef idx="0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</p:sp>
    </p:spTree>
    <p:extLst>
      <p:ext uri="{BB962C8B-B14F-4D97-AF65-F5344CB8AC3E}">
        <p14:creationId xmlns:p14="http://schemas.microsoft.com/office/powerpoint/2010/main" val="95211164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 descr="Travelbound Powerpoint templates2.jp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  <p:sp>
        <p:nvSpPr>
          <p:cNvPr id="3" name="TextBox 2"/>
          <p:cNvSpPr txBox="1"/>
          <p:nvPr/>
        </p:nvSpPr>
        <p:spPr>
          <a:xfrm>
            <a:off x="4053385" y="424935"/>
            <a:ext cx="4876739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GB" sz="3200" b="1" dirty="0" smtClean="0">
                <a:solidFill>
                  <a:schemeClr val="accent4">
                    <a:lumMod val="75000"/>
                  </a:schemeClr>
                </a:solidFill>
              </a:rPr>
              <a:t>About us</a:t>
            </a:r>
            <a:endParaRPr lang="en-GB" sz="3200" b="1" dirty="0">
              <a:solidFill>
                <a:schemeClr val="accent4">
                  <a:lumMod val="75000"/>
                </a:schemeClr>
              </a:solidFill>
            </a:endParaRPr>
          </a:p>
        </p:txBody>
      </p:sp>
      <p:sp>
        <p:nvSpPr>
          <p:cNvPr id="23" name="Rounded Rectangle 22"/>
          <p:cNvSpPr/>
          <p:nvPr/>
        </p:nvSpPr>
        <p:spPr>
          <a:xfrm>
            <a:off x="271540" y="4372947"/>
            <a:ext cx="1415441" cy="1250553"/>
          </a:xfrm>
          <a:prstGeom prst="roundRect">
            <a:avLst/>
          </a:prstGeom>
          <a:solidFill>
            <a:schemeClr val="accent3">
              <a:lumMod val="60000"/>
              <a:lumOff val="40000"/>
            </a:schemeClr>
          </a:solidFill>
          <a:ln>
            <a:solidFill>
              <a:schemeClr val="accent4">
                <a:lumMod val="75000"/>
              </a:schemeClr>
            </a:solidFill>
          </a:ln>
        </p:spPr>
        <p:style>
          <a:lnRef idx="2">
            <a:schemeClr val="lt1">
              <a:hueOff val="0"/>
              <a:satOff val="0"/>
              <a:lumOff val="0"/>
              <a:alphaOff val="0"/>
            </a:schemeClr>
          </a:lnRef>
          <a:fillRef idx="1">
            <a:scrgbClr r="0" g="0" b="0"/>
          </a:fillRef>
          <a:effectRef idx="0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</p:sp>
      <p:sp>
        <p:nvSpPr>
          <p:cNvPr id="2" name="Rounded Rectangle 1"/>
          <p:cNvSpPr/>
          <p:nvPr/>
        </p:nvSpPr>
        <p:spPr>
          <a:xfrm>
            <a:off x="1686981" y="4372946"/>
            <a:ext cx="7277912" cy="1250554"/>
          </a:xfrm>
          <a:prstGeom prst="roundRect">
            <a:avLst/>
          </a:prstGeom>
          <a:noFill/>
          <a:ln w="28575">
            <a:solidFill>
              <a:schemeClr val="accent4">
                <a:lumMod val="75000"/>
              </a:schemeClr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114300" lvl="1" indent="-114300" defTabSz="622300">
              <a:lnSpc>
                <a:spcPct val="90000"/>
              </a:lnSpc>
              <a:spcBef>
                <a:spcPct val="0"/>
              </a:spcBef>
              <a:spcAft>
                <a:spcPct val="15000"/>
              </a:spcAft>
              <a:buFontTx/>
              <a:buChar char="••"/>
            </a:pPr>
            <a:endParaRPr lang="en-GB" sz="1400" dirty="0">
              <a:solidFill>
                <a:schemeClr val="tx1"/>
              </a:solidFill>
            </a:endParaRPr>
          </a:p>
          <a:p>
            <a:pPr marL="114300" lvl="1" indent="-114300" defTabSz="622300">
              <a:lnSpc>
                <a:spcPct val="90000"/>
              </a:lnSpc>
              <a:spcBef>
                <a:spcPct val="0"/>
              </a:spcBef>
              <a:spcAft>
                <a:spcPct val="15000"/>
              </a:spcAft>
              <a:buFontTx/>
              <a:buChar char="••"/>
            </a:pPr>
            <a:endParaRPr lang="en-GB" sz="1400" dirty="0">
              <a:solidFill>
                <a:schemeClr val="tx1"/>
              </a:solidFill>
            </a:endParaRPr>
          </a:p>
          <a:p>
            <a:pPr marL="0" lvl="1" defTabSz="622300">
              <a:lnSpc>
                <a:spcPct val="90000"/>
              </a:lnSpc>
              <a:spcBef>
                <a:spcPct val="0"/>
              </a:spcBef>
              <a:spcAft>
                <a:spcPct val="15000"/>
              </a:spcAft>
            </a:pPr>
            <a:endParaRPr lang="en-GB" sz="1400" dirty="0" smtClean="0">
              <a:solidFill>
                <a:schemeClr val="tx1"/>
              </a:solidFill>
            </a:endParaRPr>
          </a:p>
          <a:p>
            <a:pPr marL="114300" lvl="1" indent="-114300" defTabSz="622300">
              <a:lnSpc>
                <a:spcPct val="90000"/>
              </a:lnSpc>
              <a:spcBef>
                <a:spcPct val="0"/>
              </a:spcBef>
              <a:spcAft>
                <a:spcPct val="15000"/>
              </a:spcAft>
              <a:buFontTx/>
              <a:buChar char="••"/>
            </a:pPr>
            <a:r>
              <a:rPr lang="en-GB" sz="1400" dirty="0" smtClean="0">
                <a:solidFill>
                  <a:schemeClr val="tx1"/>
                </a:solidFill>
              </a:rPr>
              <a:t>Part </a:t>
            </a:r>
            <a:r>
              <a:rPr lang="en-GB" sz="1400" dirty="0">
                <a:solidFill>
                  <a:schemeClr val="tx1"/>
                </a:solidFill>
              </a:rPr>
              <a:t>of </a:t>
            </a:r>
            <a:r>
              <a:rPr lang="en-GB" sz="1400" b="1" dirty="0">
                <a:solidFill>
                  <a:schemeClr val="tx1"/>
                </a:solidFill>
              </a:rPr>
              <a:t>TUI Travel PLC</a:t>
            </a:r>
            <a:r>
              <a:rPr lang="en-GB" sz="1400" dirty="0">
                <a:solidFill>
                  <a:schemeClr val="tx1"/>
                </a:solidFill>
              </a:rPr>
              <a:t>, we offer the highest level of financial protection. TUI’s global presence ensures that we have a year-round </a:t>
            </a:r>
            <a:r>
              <a:rPr lang="en-GB" sz="1400" b="1" dirty="0">
                <a:solidFill>
                  <a:schemeClr val="tx1"/>
                </a:solidFill>
              </a:rPr>
              <a:t>worldwide support network </a:t>
            </a:r>
          </a:p>
          <a:p>
            <a:pPr marL="114300" lvl="1" indent="-114300" defTabSz="622300">
              <a:lnSpc>
                <a:spcPct val="90000"/>
              </a:lnSpc>
              <a:spcBef>
                <a:spcPct val="0"/>
              </a:spcBef>
              <a:spcAft>
                <a:spcPct val="15000"/>
              </a:spcAft>
              <a:buFontTx/>
              <a:buChar char="••"/>
            </a:pPr>
            <a:r>
              <a:rPr lang="en-US" sz="1400" dirty="0">
                <a:solidFill>
                  <a:schemeClr val="tx1"/>
                </a:solidFill>
              </a:rPr>
              <a:t>We are proud to have been awarded full accreditation for the </a:t>
            </a:r>
            <a:r>
              <a:rPr lang="en-US" sz="1400" dirty="0" err="1">
                <a:solidFill>
                  <a:schemeClr val="tx1"/>
                </a:solidFill>
              </a:rPr>
              <a:t>LOtC</a:t>
            </a:r>
            <a:r>
              <a:rPr lang="en-US" sz="1400" dirty="0">
                <a:solidFill>
                  <a:schemeClr val="tx1"/>
                </a:solidFill>
              </a:rPr>
              <a:t> Quality Badge scheme, are a full member of the School Travel Forum and </a:t>
            </a:r>
            <a:r>
              <a:rPr lang="en-US" sz="1400" b="1" dirty="0">
                <a:solidFill>
                  <a:schemeClr val="tx1"/>
                </a:solidFill>
              </a:rPr>
              <a:t>fully bonded by ABTA and ATOL</a:t>
            </a:r>
          </a:p>
          <a:p>
            <a:pPr marL="114300" lvl="1" indent="-114300" defTabSz="622300">
              <a:lnSpc>
                <a:spcPct val="90000"/>
              </a:lnSpc>
              <a:spcBef>
                <a:spcPct val="0"/>
              </a:spcBef>
              <a:spcAft>
                <a:spcPct val="15000"/>
              </a:spcAft>
              <a:buFontTx/>
              <a:buChar char="••"/>
            </a:pPr>
            <a:endParaRPr lang="en-GB" sz="1400" dirty="0">
              <a:solidFill>
                <a:schemeClr val="tx1"/>
              </a:solidFill>
            </a:endParaRPr>
          </a:p>
          <a:p>
            <a:pPr marL="114300" lvl="1" indent="-114300" defTabSz="622300">
              <a:lnSpc>
                <a:spcPct val="90000"/>
              </a:lnSpc>
              <a:spcBef>
                <a:spcPct val="0"/>
              </a:spcBef>
              <a:spcAft>
                <a:spcPct val="15000"/>
              </a:spcAft>
              <a:buChar char="••"/>
            </a:pPr>
            <a:endParaRPr lang="en-GB" sz="1400" dirty="0">
              <a:solidFill>
                <a:schemeClr val="tx1"/>
              </a:solidFill>
            </a:endParaRPr>
          </a:p>
          <a:p>
            <a:pPr algn="ctr"/>
            <a:endParaRPr lang="en-GB" dirty="0">
              <a:solidFill>
                <a:schemeClr val="tx1"/>
              </a:solidFill>
            </a:endParaRPr>
          </a:p>
        </p:txBody>
      </p:sp>
      <p:sp>
        <p:nvSpPr>
          <p:cNvPr id="24" name="Rounded Rectangle 23"/>
          <p:cNvSpPr/>
          <p:nvPr/>
        </p:nvSpPr>
        <p:spPr>
          <a:xfrm>
            <a:off x="236771" y="1380960"/>
            <a:ext cx="1415441" cy="1250553"/>
          </a:xfrm>
          <a:prstGeom prst="roundRect">
            <a:avLst/>
          </a:prstGeom>
          <a:solidFill>
            <a:schemeClr val="accent3">
              <a:lumMod val="60000"/>
              <a:lumOff val="40000"/>
            </a:schemeClr>
          </a:solidFill>
          <a:ln>
            <a:solidFill>
              <a:schemeClr val="accent4">
                <a:lumMod val="75000"/>
              </a:schemeClr>
            </a:solidFill>
          </a:ln>
        </p:spPr>
        <p:style>
          <a:lnRef idx="2">
            <a:schemeClr val="lt1">
              <a:hueOff val="0"/>
              <a:satOff val="0"/>
              <a:lumOff val="0"/>
              <a:alphaOff val="0"/>
            </a:schemeClr>
          </a:lnRef>
          <a:fillRef idx="1">
            <a:scrgbClr r="0" g="0" b="0"/>
          </a:fillRef>
          <a:effectRef idx="0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</p:sp>
      <p:sp>
        <p:nvSpPr>
          <p:cNvPr id="25" name="Rounded Rectangle 24"/>
          <p:cNvSpPr/>
          <p:nvPr/>
        </p:nvSpPr>
        <p:spPr>
          <a:xfrm>
            <a:off x="1652212" y="1380959"/>
            <a:ext cx="7277912" cy="1250554"/>
          </a:xfrm>
          <a:prstGeom prst="roundRect">
            <a:avLst/>
          </a:prstGeom>
          <a:noFill/>
          <a:ln w="28575">
            <a:solidFill>
              <a:schemeClr val="accent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114300" lvl="1" indent="-114300" defTabSz="622300">
              <a:lnSpc>
                <a:spcPct val="90000"/>
              </a:lnSpc>
              <a:spcBef>
                <a:spcPct val="0"/>
              </a:spcBef>
              <a:spcAft>
                <a:spcPct val="15000"/>
              </a:spcAft>
              <a:buFontTx/>
              <a:buChar char="••"/>
            </a:pPr>
            <a:endParaRPr lang="en-GB" sz="1400" dirty="0">
              <a:solidFill>
                <a:schemeClr val="tx1"/>
              </a:solidFill>
            </a:endParaRPr>
          </a:p>
          <a:p>
            <a:pPr marL="114300" lvl="1" indent="-114300" defTabSz="622300">
              <a:lnSpc>
                <a:spcPct val="90000"/>
              </a:lnSpc>
              <a:spcBef>
                <a:spcPct val="0"/>
              </a:spcBef>
              <a:spcAft>
                <a:spcPct val="15000"/>
              </a:spcAft>
              <a:buFontTx/>
              <a:buChar char="••"/>
            </a:pPr>
            <a:endParaRPr lang="en-GB" sz="1400" dirty="0">
              <a:solidFill>
                <a:schemeClr val="tx1"/>
              </a:solidFill>
            </a:endParaRPr>
          </a:p>
          <a:p>
            <a:pPr marL="0" lvl="1" defTabSz="622300">
              <a:lnSpc>
                <a:spcPct val="90000"/>
              </a:lnSpc>
              <a:spcBef>
                <a:spcPct val="0"/>
              </a:spcBef>
              <a:spcAft>
                <a:spcPct val="15000"/>
              </a:spcAft>
            </a:pPr>
            <a:endParaRPr lang="en-GB" sz="1400" dirty="0">
              <a:solidFill>
                <a:schemeClr val="tx1"/>
              </a:solidFill>
            </a:endParaRPr>
          </a:p>
          <a:p>
            <a:pPr marL="114300" lvl="1" indent="-114300" defTabSz="622300">
              <a:lnSpc>
                <a:spcPct val="90000"/>
              </a:lnSpc>
              <a:spcBef>
                <a:spcPct val="0"/>
              </a:spcBef>
              <a:spcAft>
                <a:spcPct val="15000"/>
              </a:spcAft>
              <a:buChar char="••"/>
            </a:pPr>
            <a:r>
              <a:rPr lang="en-GB" sz="1400">
                <a:solidFill>
                  <a:schemeClr val="tx1"/>
                </a:solidFill>
              </a:rPr>
              <a:t>Over </a:t>
            </a:r>
            <a:r>
              <a:rPr lang="en-GB" sz="1400" b="1" smtClean="0">
                <a:solidFill>
                  <a:schemeClr val="tx1"/>
                </a:solidFill>
              </a:rPr>
              <a:t>27 </a:t>
            </a:r>
            <a:r>
              <a:rPr lang="en-GB" sz="1400" b="1" dirty="0">
                <a:solidFill>
                  <a:schemeClr val="tx1"/>
                </a:solidFill>
              </a:rPr>
              <a:t>years experience </a:t>
            </a:r>
            <a:r>
              <a:rPr lang="en-GB" sz="1400" dirty="0">
                <a:solidFill>
                  <a:schemeClr val="tx1"/>
                </a:solidFill>
              </a:rPr>
              <a:t>in the educational travel industry with over </a:t>
            </a:r>
            <a:r>
              <a:rPr lang="en-GB" sz="1400" dirty="0" smtClean="0">
                <a:solidFill>
                  <a:schemeClr val="tx1"/>
                </a:solidFill>
              </a:rPr>
              <a:t>20,000 </a:t>
            </a:r>
            <a:r>
              <a:rPr lang="en-GB" sz="1400" dirty="0">
                <a:solidFill>
                  <a:schemeClr val="tx1"/>
                </a:solidFill>
              </a:rPr>
              <a:t>students traveling with us every year</a:t>
            </a:r>
          </a:p>
          <a:p>
            <a:pPr marL="114300" lvl="1" indent="-114300" defTabSz="622300">
              <a:lnSpc>
                <a:spcPct val="90000"/>
              </a:lnSpc>
              <a:spcBef>
                <a:spcPct val="0"/>
              </a:spcBef>
              <a:spcAft>
                <a:spcPct val="15000"/>
              </a:spcAft>
              <a:buFontTx/>
              <a:buChar char="••"/>
            </a:pPr>
            <a:r>
              <a:rPr lang="en-US" sz="1400" dirty="0">
                <a:solidFill>
                  <a:schemeClr val="tx1"/>
                </a:solidFill>
              </a:rPr>
              <a:t>We provide </a:t>
            </a:r>
            <a:r>
              <a:rPr lang="en-US" sz="1400" b="1" dirty="0">
                <a:solidFill>
                  <a:schemeClr val="tx1"/>
                </a:solidFill>
              </a:rPr>
              <a:t>safe, high-quality, competitively priced tours </a:t>
            </a:r>
            <a:r>
              <a:rPr lang="en-US" sz="1400" dirty="0">
                <a:solidFill>
                  <a:schemeClr val="tx1"/>
                </a:solidFill>
              </a:rPr>
              <a:t>that support </a:t>
            </a:r>
            <a:r>
              <a:rPr lang="en-US" sz="1400" dirty="0" smtClean="0">
                <a:solidFill>
                  <a:schemeClr val="tx1"/>
                </a:solidFill>
              </a:rPr>
              <a:t>the educational needs of your course and </a:t>
            </a:r>
            <a:r>
              <a:rPr lang="en-US" sz="1400" dirty="0">
                <a:solidFill>
                  <a:schemeClr val="tx1"/>
                </a:solidFill>
              </a:rPr>
              <a:t>we’re here to help group leaders tackle all the practicalities of taking a </a:t>
            </a:r>
            <a:r>
              <a:rPr lang="en-US" sz="1400" dirty="0" smtClean="0">
                <a:solidFill>
                  <a:schemeClr val="tx1"/>
                </a:solidFill>
              </a:rPr>
              <a:t>group of students away</a:t>
            </a:r>
            <a:endParaRPr lang="en-GB" sz="1400" dirty="0">
              <a:solidFill>
                <a:schemeClr val="tx1"/>
              </a:solidFill>
            </a:endParaRPr>
          </a:p>
          <a:p>
            <a:pPr marL="114300" lvl="1" indent="-114300" defTabSz="622300">
              <a:lnSpc>
                <a:spcPct val="90000"/>
              </a:lnSpc>
              <a:spcBef>
                <a:spcPct val="0"/>
              </a:spcBef>
              <a:spcAft>
                <a:spcPct val="15000"/>
              </a:spcAft>
              <a:buFontTx/>
              <a:buChar char="••"/>
            </a:pPr>
            <a:endParaRPr lang="en-GB" sz="1400" dirty="0">
              <a:solidFill>
                <a:schemeClr val="tx1"/>
              </a:solidFill>
            </a:endParaRPr>
          </a:p>
          <a:p>
            <a:pPr marL="114300" lvl="1" indent="-114300" defTabSz="622300">
              <a:lnSpc>
                <a:spcPct val="90000"/>
              </a:lnSpc>
              <a:spcBef>
                <a:spcPct val="0"/>
              </a:spcBef>
              <a:spcAft>
                <a:spcPct val="15000"/>
              </a:spcAft>
              <a:buChar char="••"/>
            </a:pPr>
            <a:endParaRPr lang="en-GB" sz="1400" dirty="0">
              <a:solidFill>
                <a:schemeClr val="tx1"/>
              </a:solidFill>
            </a:endParaRPr>
          </a:p>
          <a:p>
            <a:pPr algn="ctr"/>
            <a:endParaRPr lang="en-GB" dirty="0">
              <a:solidFill>
                <a:schemeClr val="tx1"/>
              </a:solidFill>
            </a:endParaRPr>
          </a:p>
        </p:txBody>
      </p:sp>
      <p:sp>
        <p:nvSpPr>
          <p:cNvPr id="26" name="Rounded Rectangle 25"/>
          <p:cNvSpPr/>
          <p:nvPr/>
        </p:nvSpPr>
        <p:spPr>
          <a:xfrm>
            <a:off x="242455" y="2871596"/>
            <a:ext cx="1415441" cy="1250553"/>
          </a:xfrm>
          <a:prstGeom prst="roundRect">
            <a:avLst/>
          </a:prstGeom>
          <a:solidFill>
            <a:schemeClr val="accent3">
              <a:lumMod val="60000"/>
              <a:lumOff val="40000"/>
            </a:schemeClr>
          </a:solidFill>
          <a:ln>
            <a:solidFill>
              <a:schemeClr val="accent4">
                <a:lumMod val="75000"/>
              </a:schemeClr>
            </a:solidFill>
          </a:ln>
        </p:spPr>
        <p:style>
          <a:lnRef idx="2">
            <a:schemeClr val="lt1">
              <a:hueOff val="0"/>
              <a:satOff val="0"/>
              <a:lumOff val="0"/>
              <a:alphaOff val="0"/>
            </a:schemeClr>
          </a:lnRef>
          <a:fillRef idx="1">
            <a:scrgbClr r="0" g="0" b="0"/>
          </a:fillRef>
          <a:effectRef idx="0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</p:sp>
      <p:sp>
        <p:nvSpPr>
          <p:cNvPr id="27" name="Rounded Rectangle 26"/>
          <p:cNvSpPr/>
          <p:nvPr/>
        </p:nvSpPr>
        <p:spPr>
          <a:xfrm>
            <a:off x="1657896" y="2871595"/>
            <a:ext cx="7277912" cy="1250554"/>
          </a:xfrm>
          <a:prstGeom prst="roundRect">
            <a:avLst/>
          </a:prstGeom>
          <a:noFill/>
          <a:ln w="28575">
            <a:solidFill>
              <a:schemeClr val="accent4">
                <a:lumMod val="75000"/>
              </a:schemeClr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114300" lvl="1" indent="-114300" defTabSz="622300">
              <a:lnSpc>
                <a:spcPct val="90000"/>
              </a:lnSpc>
              <a:spcBef>
                <a:spcPct val="0"/>
              </a:spcBef>
              <a:spcAft>
                <a:spcPct val="15000"/>
              </a:spcAft>
              <a:buFontTx/>
              <a:buChar char="••"/>
            </a:pPr>
            <a:endParaRPr lang="en-GB" sz="1400" dirty="0">
              <a:solidFill>
                <a:schemeClr val="tx1"/>
              </a:solidFill>
            </a:endParaRPr>
          </a:p>
          <a:p>
            <a:pPr marL="0" lvl="1" defTabSz="622300">
              <a:lnSpc>
                <a:spcPct val="90000"/>
              </a:lnSpc>
              <a:spcBef>
                <a:spcPct val="0"/>
              </a:spcBef>
              <a:spcAft>
                <a:spcPct val="15000"/>
              </a:spcAft>
            </a:pPr>
            <a:endParaRPr lang="en-GB" sz="1400" dirty="0">
              <a:solidFill>
                <a:schemeClr val="tx1"/>
              </a:solidFill>
            </a:endParaRPr>
          </a:p>
          <a:p>
            <a:pPr marL="114300" lvl="1" indent="-114300" defTabSz="622300">
              <a:lnSpc>
                <a:spcPct val="90000"/>
              </a:lnSpc>
              <a:spcBef>
                <a:spcPct val="0"/>
              </a:spcBef>
              <a:spcAft>
                <a:spcPct val="15000"/>
              </a:spcAft>
              <a:buFontTx/>
              <a:buChar char="••"/>
            </a:pPr>
            <a:r>
              <a:rPr lang="en-US" sz="1400" dirty="0">
                <a:solidFill>
                  <a:schemeClr val="tx1"/>
                </a:solidFill>
              </a:rPr>
              <a:t>We </a:t>
            </a:r>
            <a:r>
              <a:rPr lang="en-US" sz="1400" b="1" dirty="0">
                <a:solidFill>
                  <a:schemeClr val="tx1"/>
                </a:solidFill>
              </a:rPr>
              <a:t>share your passion </a:t>
            </a:r>
            <a:r>
              <a:rPr lang="en-US" sz="1400" dirty="0">
                <a:solidFill>
                  <a:schemeClr val="tx1"/>
                </a:solidFill>
              </a:rPr>
              <a:t>for your subject. Most of us at </a:t>
            </a:r>
            <a:r>
              <a:rPr lang="en-US" sz="1400" dirty="0" err="1">
                <a:solidFill>
                  <a:schemeClr val="tx1"/>
                </a:solidFill>
              </a:rPr>
              <a:t>Travelbound</a:t>
            </a:r>
            <a:r>
              <a:rPr lang="en-US" sz="1400" dirty="0">
                <a:solidFill>
                  <a:schemeClr val="tx1"/>
                </a:solidFill>
              </a:rPr>
              <a:t> are experts in one or more subject fields, fluent in more than one language and have travelled extensively</a:t>
            </a:r>
            <a:endParaRPr lang="en-GB" sz="1400" dirty="0">
              <a:solidFill>
                <a:schemeClr val="tx1"/>
              </a:solidFill>
            </a:endParaRPr>
          </a:p>
          <a:p>
            <a:pPr marL="114300" lvl="1" indent="-114300" defTabSz="622300">
              <a:lnSpc>
                <a:spcPct val="90000"/>
              </a:lnSpc>
              <a:spcBef>
                <a:spcPct val="0"/>
              </a:spcBef>
              <a:spcAft>
                <a:spcPct val="15000"/>
              </a:spcAft>
              <a:buFontTx/>
              <a:buChar char="••"/>
            </a:pPr>
            <a:r>
              <a:rPr lang="en-US" sz="1400" dirty="0">
                <a:solidFill>
                  <a:schemeClr val="tx1"/>
                </a:solidFill>
              </a:rPr>
              <a:t>This mix of on-the-ground </a:t>
            </a:r>
            <a:r>
              <a:rPr lang="en-US" sz="1400" b="1" dirty="0">
                <a:solidFill>
                  <a:schemeClr val="tx1"/>
                </a:solidFill>
              </a:rPr>
              <a:t>knowledge and subject expertise </a:t>
            </a:r>
            <a:r>
              <a:rPr lang="en-US" sz="1400" dirty="0">
                <a:solidFill>
                  <a:schemeClr val="tx1"/>
                </a:solidFill>
              </a:rPr>
              <a:t>means we know how to make the most out of every step of your </a:t>
            </a:r>
            <a:r>
              <a:rPr lang="en-US" sz="1400" dirty="0" smtClean="0">
                <a:solidFill>
                  <a:schemeClr val="tx1"/>
                </a:solidFill>
              </a:rPr>
              <a:t>student </a:t>
            </a:r>
            <a:r>
              <a:rPr lang="en-US" sz="1400" dirty="0">
                <a:solidFill>
                  <a:schemeClr val="tx1"/>
                </a:solidFill>
              </a:rPr>
              <a:t>trip</a:t>
            </a:r>
            <a:endParaRPr lang="en-GB" sz="1400" dirty="0">
              <a:solidFill>
                <a:schemeClr val="tx1"/>
              </a:solidFill>
            </a:endParaRPr>
          </a:p>
          <a:p>
            <a:pPr marL="114300" lvl="1" indent="-114300" defTabSz="622300">
              <a:lnSpc>
                <a:spcPct val="90000"/>
              </a:lnSpc>
              <a:spcBef>
                <a:spcPct val="0"/>
              </a:spcBef>
              <a:spcAft>
                <a:spcPct val="15000"/>
              </a:spcAft>
              <a:buChar char="••"/>
            </a:pPr>
            <a:endParaRPr lang="en-GB" sz="1400" dirty="0">
              <a:solidFill>
                <a:schemeClr val="tx1"/>
              </a:solidFill>
            </a:endParaRPr>
          </a:p>
          <a:p>
            <a:pPr algn="ctr"/>
            <a:endParaRPr lang="en-GB" dirty="0">
              <a:solidFill>
                <a:schemeClr val="tx1"/>
              </a:solidFill>
            </a:endParaRPr>
          </a:p>
        </p:txBody>
      </p:sp>
      <p:sp>
        <p:nvSpPr>
          <p:cNvPr id="28" name="TextBox 27"/>
          <p:cNvSpPr txBox="1"/>
          <p:nvPr/>
        </p:nvSpPr>
        <p:spPr>
          <a:xfrm>
            <a:off x="236771" y="1640909"/>
            <a:ext cx="1415441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GB" b="1" dirty="0" smtClean="0">
                <a:solidFill>
                  <a:schemeClr val="accent4">
                    <a:lumMod val="75000"/>
                  </a:schemeClr>
                </a:solidFill>
              </a:rPr>
              <a:t>Our Experience</a:t>
            </a:r>
            <a:endParaRPr lang="en-GB" b="1" dirty="0">
              <a:solidFill>
                <a:schemeClr val="accent4">
                  <a:lumMod val="75000"/>
                </a:schemeClr>
              </a:solidFill>
            </a:endParaRPr>
          </a:p>
        </p:txBody>
      </p:sp>
      <p:sp>
        <p:nvSpPr>
          <p:cNvPr id="29" name="TextBox 28"/>
          <p:cNvSpPr txBox="1"/>
          <p:nvPr/>
        </p:nvSpPr>
        <p:spPr>
          <a:xfrm>
            <a:off x="236770" y="3148654"/>
            <a:ext cx="1415441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GB" b="1" dirty="0" smtClean="0">
                <a:solidFill>
                  <a:schemeClr val="accent4">
                    <a:lumMod val="75000"/>
                  </a:schemeClr>
                </a:solidFill>
              </a:rPr>
              <a:t>Our </a:t>
            </a:r>
          </a:p>
          <a:p>
            <a:pPr algn="ctr"/>
            <a:r>
              <a:rPr lang="en-GB" b="1" dirty="0" smtClean="0">
                <a:solidFill>
                  <a:schemeClr val="accent4">
                    <a:lumMod val="75000"/>
                  </a:schemeClr>
                </a:solidFill>
              </a:rPr>
              <a:t>Passion</a:t>
            </a:r>
            <a:endParaRPr lang="en-GB" b="1" dirty="0">
              <a:solidFill>
                <a:schemeClr val="accent4">
                  <a:lumMod val="75000"/>
                </a:schemeClr>
              </a:solidFill>
            </a:endParaRPr>
          </a:p>
        </p:txBody>
      </p:sp>
      <p:sp>
        <p:nvSpPr>
          <p:cNvPr id="30" name="TextBox 29"/>
          <p:cNvSpPr txBox="1"/>
          <p:nvPr/>
        </p:nvSpPr>
        <p:spPr>
          <a:xfrm>
            <a:off x="271539" y="4672208"/>
            <a:ext cx="1415441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GB" b="1" dirty="0" smtClean="0">
                <a:solidFill>
                  <a:schemeClr val="accent4">
                    <a:lumMod val="75000"/>
                  </a:schemeClr>
                </a:solidFill>
              </a:rPr>
              <a:t>Our </a:t>
            </a:r>
          </a:p>
          <a:p>
            <a:pPr algn="ctr"/>
            <a:r>
              <a:rPr lang="en-GB" b="1" dirty="0" smtClean="0">
                <a:solidFill>
                  <a:schemeClr val="accent4">
                    <a:lumMod val="75000"/>
                  </a:schemeClr>
                </a:solidFill>
              </a:rPr>
              <a:t>Security</a:t>
            </a:r>
            <a:endParaRPr lang="en-GB" b="1" dirty="0">
              <a:solidFill>
                <a:schemeClr val="accent4">
                  <a:lumMod val="75000"/>
                </a:schemeClr>
              </a:solidFill>
            </a:endParaRPr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714696" y="5817217"/>
            <a:ext cx="2268625" cy="87482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51091538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 descr="Travelbound Powerpoint templates2.jp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  <p:sp>
        <p:nvSpPr>
          <p:cNvPr id="3" name="TextBox 2"/>
          <p:cNvSpPr txBox="1"/>
          <p:nvPr/>
        </p:nvSpPr>
        <p:spPr>
          <a:xfrm>
            <a:off x="4053385" y="424935"/>
            <a:ext cx="4876739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GB" sz="3200" b="1" dirty="0" smtClean="0">
                <a:solidFill>
                  <a:schemeClr val="accent4">
                    <a:lumMod val="75000"/>
                  </a:schemeClr>
                </a:solidFill>
              </a:rPr>
              <a:t>Contents</a:t>
            </a:r>
            <a:endParaRPr lang="en-GB" sz="3200" b="1" dirty="0">
              <a:solidFill>
                <a:schemeClr val="accent4">
                  <a:lumMod val="75000"/>
                </a:schemeClr>
              </a:solidFill>
            </a:endParaRPr>
          </a:p>
        </p:txBody>
      </p:sp>
      <p:sp>
        <p:nvSpPr>
          <p:cNvPr id="23" name="Rectangle 22"/>
          <p:cNvSpPr/>
          <p:nvPr/>
        </p:nvSpPr>
        <p:spPr>
          <a:xfrm>
            <a:off x="626301" y="2200672"/>
            <a:ext cx="8091814" cy="432048"/>
          </a:xfrm>
          <a:prstGeom prst="rect">
            <a:avLst/>
          </a:prstGeom>
          <a:solidFill>
            <a:schemeClr val="accent4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en-GB" dirty="0"/>
              <a:t>	</a:t>
            </a:r>
            <a:r>
              <a:rPr lang="en-GB" dirty="0" smtClean="0"/>
              <a:t>		About Us</a:t>
            </a:r>
            <a:endParaRPr lang="en-GB" dirty="0"/>
          </a:p>
        </p:txBody>
      </p:sp>
      <p:sp>
        <p:nvSpPr>
          <p:cNvPr id="24" name="Rectangle 23"/>
          <p:cNvSpPr/>
          <p:nvPr/>
        </p:nvSpPr>
        <p:spPr>
          <a:xfrm>
            <a:off x="626301" y="2694124"/>
            <a:ext cx="8091814" cy="432048"/>
          </a:xfrm>
          <a:prstGeom prst="rect">
            <a:avLst/>
          </a:prstGeom>
          <a:solidFill>
            <a:schemeClr val="accent3">
              <a:lumMod val="60000"/>
              <a:lumOff val="40000"/>
            </a:schemeClr>
          </a:solidFill>
          <a:ln>
            <a:solidFill>
              <a:schemeClr val="accent4">
                <a:lumMod val="7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en-GB" dirty="0">
                <a:solidFill>
                  <a:srgbClr val="005A58"/>
                </a:solidFill>
              </a:rPr>
              <a:t>		</a:t>
            </a:r>
            <a:r>
              <a:rPr lang="en-GB" dirty="0" smtClean="0">
                <a:solidFill>
                  <a:srgbClr val="005A58"/>
                </a:solidFill>
              </a:rPr>
              <a:t>	Your Destination</a:t>
            </a:r>
            <a:endParaRPr lang="en-GB" dirty="0">
              <a:solidFill>
                <a:srgbClr val="005A58"/>
              </a:solidFill>
            </a:endParaRPr>
          </a:p>
        </p:txBody>
      </p:sp>
      <p:sp>
        <p:nvSpPr>
          <p:cNvPr id="25" name="Rectangle 24"/>
          <p:cNvSpPr/>
          <p:nvPr/>
        </p:nvSpPr>
        <p:spPr>
          <a:xfrm>
            <a:off x="626301" y="3187576"/>
            <a:ext cx="8091814" cy="432048"/>
          </a:xfrm>
          <a:prstGeom prst="rect">
            <a:avLst/>
          </a:prstGeom>
          <a:solidFill>
            <a:schemeClr val="accent4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en-GB" dirty="0"/>
              <a:t>			Your Itinerary &amp; Accommodation</a:t>
            </a:r>
          </a:p>
        </p:txBody>
      </p:sp>
      <p:sp>
        <p:nvSpPr>
          <p:cNvPr id="26" name="Rectangle 25"/>
          <p:cNvSpPr/>
          <p:nvPr/>
        </p:nvSpPr>
        <p:spPr>
          <a:xfrm>
            <a:off x="626301" y="3681028"/>
            <a:ext cx="8091814" cy="432048"/>
          </a:xfrm>
          <a:prstGeom prst="rect">
            <a:avLst/>
          </a:prstGeom>
          <a:solidFill>
            <a:schemeClr val="accent4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en-GB" dirty="0" smtClean="0"/>
              <a:t>			The Tour Aims &amp; Benefits</a:t>
            </a:r>
            <a:endParaRPr lang="en-GB" dirty="0"/>
          </a:p>
        </p:txBody>
      </p:sp>
      <p:sp>
        <p:nvSpPr>
          <p:cNvPr id="27" name="Rectangle 26"/>
          <p:cNvSpPr/>
          <p:nvPr/>
        </p:nvSpPr>
        <p:spPr>
          <a:xfrm>
            <a:off x="626301" y="4174480"/>
            <a:ext cx="8091814" cy="432048"/>
          </a:xfrm>
          <a:prstGeom prst="rect">
            <a:avLst/>
          </a:prstGeom>
          <a:solidFill>
            <a:schemeClr val="accent4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en-GB" dirty="0"/>
              <a:t>			What our customers say</a:t>
            </a:r>
          </a:p>
        </p:txBody>
      </p:sp>
      <p:sp>
        <p:nvSpPr>
          <p:cNvPr id="28" name="Rectangle 27"/>
          <p:cNvSpPr/>
          <p:nvPr/>
        </p:nvSpPr>
        <p:spPr>
          <a:xfrm>
            <a:off x="626301" y="4667932"/>
            <a:ext cx="8091814" cy="432048"/>
          </a:xfrm>
          <a:prstGeom prst="rect">
            <a:avLst/>
          </a:prstGeom>
          <a:solidFill>
            <a:schemeClr val="accent4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en-GB" dirty="0" smtClean="0"/>
              <a:t>			 Trip Resources</a:t>
            </a:r>
            <a:endParaRPr lang="en-GB" dirty="0"/>
          </a:p>
        </p:txBody>
      </p:sp>
      <p:sp>
        <p:nvSpPr>
          <p:cNvPr id="21" name="Rounded Rectangle 20"/>
          <p:cNvSpPr/>
          <p:nvPr/>
        </p:nvSpPr>
        <p:spPr>
          <a:xfrm>
            <a:off x="1187613" y="1759509"/>
            <a:ext cx="528453" cy="3720230"/>
          </a:xfrm>
          <a:prstGeom prst="roundRect">
            <a:avLst/>
          </a:prstGeom>
          <a:solidFill>
            <a:schemeClr val="accent3">
              <a:lumMod val="60000"/>
              <a:lumOff val="40000"/>
            </a:schemeClr>
          </a:solidFill>
          <a:ln>
            <a:solidFill>
              <a:schemeClr val="accent4">
                <a:lumMod val="75000"/>
              </a:schemeClr>
            </a:solidFill>
          </a:ln>
        </p:spPr>
        <p:style>
          <a:lnRef idx="2">
            <a:schemeClr val="lt1">
              <a:hueOff val="0"/>
              <a:satOff val="0"/>
              <a:lumOff val="0"/>
              <a:alphaOff val="0"/>
            </a:schemeClr>
          </a:lnRef>
          <a:fillRef idx="1">
            <a:scrgbClr r="0" g="0" b="0"/>
          </a:fillRef>
          <a:effectRef idx="0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</p:sp>
    </p:spTree>
    <p:extLst>
      <p:ext uri="{BB962C8B-B14F-4D97-AF65-F5344CB8AC3E}">
        <p14:creationId xmlns:p14="http://schemas.microsoft.com/office/powerpoint/2010/main" val="63258009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 descr="Travelbound Powerpoint templates2.jp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  <p:sp>
        <p:nvSpPr>
          <p:cNvPr id="3" name="TextBox 2"/>
          <p:cNvSpPr txBox="1"/>
          <p:nvPr/>
        </p:nvSpPr>
        <p:spPr>
          <a:xfrm>
            <a:off x="4053385" y="424935"/>
            <a:ext cx="4876739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GB" sz="3200" b="1" dirty="0" smtClean="0">
                <a:solidFill>
                  <a:schemeClr val="accent4">
                    <a:lumMod val="75000"/>
                  </a:schemeClr>
                </a:solidFill>
              </a:rPr>
              <a:t>About Your Destination</a:t>
            </a:r>
            <a:endParaRPr lang="en-GB" sz="3200" b="1" dirty="0">
              <a:solidFill>
                <a:schemeClr val="accent4">
                  <a:lumMod val="75000"/>
                </a:schemeClr>
              </a:solidFill>
            </a:endParaRPr>
          </a:p>
        </p:txBody>
      </p:sp>
      <p:sp>
        <p:nvSpPr>
          <p:cNvPr id="23" name="Content Placeholder 2"/>
          <p:cNvSpPr txBox="1">
            <a:spLocks/>
          </p:cNvSpPr>
          <p:nvPr/>
        </p:nvSpPr>
        <p:spPr>
          <a:xfrm>
            <a:off x="4211960" y="1565753"/>
            <a:ext cx="4752528" cy="4997885"/>
          </a:xfrm>
          <a:prstGeom prst="rect">
            <a:avLst/>
          </a:prstGeom>
          <a:ln>
            <a:solidFill>
              <a:schemeClr val="accent4">
                <a:lumMod val="75000"/>
              </a:schemeClr>
            </a:solidFill>
          </a:ln>
        </p:spPr>
        <p:txBody>
          <a:bodyPr vert="horz" lIns="91440" tIns="45720" rIns="91440" bIns="45720" rtlCol="0">
            <a:noAutofit/>
          </a:bodyPr>
          <a:lstStyle>
            <a:lvl1pPr marL="457200" indent="-457200" algn="l" defTabSz="914400" rtl="0" eaLnBrk="1" latinLnBrk="0" hangingPunct="1">
              <a:spcBef>
                <a:spcPct val="20000"/>
              </a:spcBef>
              <a:buFont typeface="Wingdings" pitchFamily="2" charset="2"/>
              <a:buChar char="§"/>
              <a:defRPr sz="3200" kern="1200">
                <a:solidFill>
                  <a:schemeClr val="tx1">
                    <a:lumMod val="50000"/>
                    <a:lumOff val="50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914400" indent="-457200" algn="l" defTabSz="914400" rtl="0" eaLnBrk="1" latinLnBrk="0" hangingPunct="1">
              <a:spcBef>
                <a:spcPct val="20000"/>
              </a:spcBef>
              <a:buFont typeface="Wingdings" pitchFamily="2" charset="2"/>
              <a:buChar char="§"/>
              <a:defRPr sz="2800" kern="1200">
                <a:solidFill>
                  <a:schemeClr val="tx1">
                    <a:lumMod val="50000"/>
                    <a:lumOff val="50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1257300" indent="-342900" algn="l" defTabSz="914400" rtl="0" eaLnBrk="1" latinLnBrk="0" hangingPunct="1">
              <a:spcBef>
                <a:spcPct val="20000"/>
              </a:spcBef>
              <a:buFont typeface="Wingdings" pitchFamily="2" charset="2"/>
              <a:buChar char="§"/>
              <a:defRPr sz="2400" kern="1200">
                <a:solidFill>
                  <a:schemeClr val="tx1">
                    <a:lumMod val="50000"/>
                    <a:lumOff val="50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714500" indent="-342900" algn="l" defTabSz="914400" rtl="0" eaLnBrk="1" latinLnBrk="0" hangingPunct="1">
              <a:spcBef>
                <a:spcPct val="20000"/>
              </a:spcBef>
              <a:buFont typeface="Wingdings" pitchFamily="2" charset="2"/>
              <a:buChar char="§"/>
              <a:defRPr sz="2000" kern="1200">
                <a:solidFill>
                  <a:schemeClr val="tx1">
                    <a:lumMod val="50000"/>
                    <a:lumOff val="50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2171700" indent="-342900" algn="l" defTabSz="914400" rtl="0" eaLnBrk="1" latinLnBrk="0" hangingPunct="1">
              <a:spcBef>
                <a:spcPct val="20000"/>
              </a:spcBef>
              <a:buFont typeface="Wingdings" pitchFamily="2" charset="2"/>
              <a:buChar char="§"/>
              <a:defRPr sz="2000" kern="1200">
                <a:solidFill>
                  <a:schemeClr val="tx1">
                    <a:lumMod val="50000"/>
                    <a:lumOff val="50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None/>
              <a:defRPr/>
            </a:pPr>
            <a:endParaRPr lang="en-GB" sz="900" b="1" dirty="0" smtClean="0"/>
          </a:p>
          <a:p>
            <a:pPr marL="0" indent="0">
              <a:buNone/>
              <a:defRPr/>
            </a:pPr>
            <a:r>
              <a:rPr lang="en-GB" sz="1400" b="1" dirty="0" smtClean="0"/>
              <a:t>Country / City</a:t>
            </a:r>
          </a:p>
          <a:p>
            <a:pPr>
              <a:defRPr/>
            </a:pPr>
            <a:endParaRPr lang="en-GB" sz="1400" b="1" dirty="0"/>
          </a:p>
          <a:p>
            <a:pPr>
              <a:defRPr/>
            </a:pPr>
            <a:r>
              <a:rPr lang="en-GB" sz="1400" b="1" dirty="0" smtClean="0"/>
              <a:t> </a:t>
            </a:r>
          </a:p>
          <a:p>
            <a:pPr marL="0" indent="0">
              <a:buNone/>
              <a:defRPr/>
            </a:pPr>
            <a:endParaRPr lang="en-GB" sz="1400" b="1" dirty="0" smtClean="0"/>
          </a:p>
          <a:p>
            <a:pPr>
              <a:defRPr/>
            </a:pPr>
            <a:r>
              <a:rPr lang="en-GB" sz="1400" b="1" dirty="0" smtClean="0"/>
              <a:t> </a:t>
            </a:r>
          </a:p>
          <a:p>
            <a:pPr>
              <a:defRPr/>
            </a:pPr>
            <a:endParaRPr lang="en-GB" sz="1400" b="1" dirty="0" smtClean="0"/>
          </a:p>
          <a:p>
            <a:pPr>
              <a:defRPr/>
            </a:pPr>
            <a:r>
              <a:rPr lang="en-GB" sz="1400" b="1" dirty="0" smtClean="0"/>
              <a:t> </a:t>
            </a:r>
          </a:p>
          <a:p>
            <a:pPr>
              <a:defRPr/>
            </a:pPr>
            <a:endParaRPr lang="en-GB" sz="1400" b="1" dirty="0" smtClean="0"/>
          </a:p>
          <a:p>
            <a:pPr>
              <a:defRPr/>
            </a:pPr>
            <a:r>
              <a:rPr lang="en-GB" sz="1400" b="1" dirty="0" smtClean="0"/>
              <a:t> </a:t>
            </a:r>
          </a:p>
          <a:p>
            <a:pPr>
              <a:defRPr/>
            </a:pPr>
            <a:endParaRPr lang="en-GB" sz="1400" b="1" dirty="0" smtClean="0"/>
          </a:p>
          <a:p>
            <a:pPr>
              <a:defRPr/>
            </a:pPr>
            <a:r>
              <a:rPr lang="en-GB" sz="1400" b="1" dirty="0" smtClean="0"/>
              <a:t> </a:t>
            </a:r>
          </a:p>
          <a:p>
            <a:pPr>
              <a:defRPr/>
            </a:pPr>
            <a:endParaRPr lang="en-GB" sz="1400" b="1" dirty="0" smtClean="0"/>
          </a:p>
          <a:p>
            <a:pPr>
              <a:defRPr/>
            </a:pPr>
            <a:r>
              <a:rPr lang="en-GB" sz="1400" b="1" dirty="0" smtClean="0"/>
              <a:t> </a:t>
            </a:r>
            <a:endParaRPr lang="en-GB" sz="1400" b="1" dirty="0"/>
          </a:p>
        </p:txBody>
      </p:sp>
      <p:sp>
        <p:nvSpPr>
          <p:cNvPr id="24" name="TextBox 23"/>
          <p:cNvSpPr txBox="1"/>
          <p:nvPr/>
        </p:nvSpPr>
        <p:spPr>
          <a:xfrm>
            <a:off x="4572000" y="1354146"/>
            <a:ext cx="1325619" cy="369332"/>
          </a:xfrm>
          <a:prstGeom prst="rect">
            <a:avLst/>
          </a:prstGeom>
          <a:solidFill>
            <a:schemeClr val="bg1"/>
          </a:solidFill>
        </p:spPr>
        <p:txBody>
          <a:bodyPr wrap="none" rtlCol="0">
            <a:spAutoFit/>
          </a:bodyPr>
          <a:lstStyle/>
          <a:p>
            <a:r>
              <a:rPr lang="en-GB" b="1" dirty="0" smtClean="0">
                <a:solidFill>
                  <a:schemeClr val="accent4">
                    <a:lumMod val="75000"/>
                  </a:schemeClr>
                </a:solidFill>
              </a:rPr>
              <a:t>Information</a:t>
            </a:r>
            <a:endParaRPr lang="en-GB" b="1" dirty="0">
              <a:solidFill>
                <a:schemeClr val="accent4">
                  <a:lumMod val="75000"/>
                </a:schemeClr>
              </a:solidFill>
            </a:endParaRPr>
          </a:p>
        </p:txBody>
      </p:sp>
      <p:sp>
        <p:nvSpPr>
          <p:cNvPr id="25" name="Content Placeholder 2"/>
          <p:cNvSpPr txBox="1">
            <a:spLocks/>
          </p:cNvSpPr>
          <p:nvPr/>
        </p:nvSpPr>
        <p:spPr>
          <a:xfrm>
            <a:off x="323528" y="1565753"/>
            <a:ext cx="3744416" cy="4997885"/>
          </a:xfrm>
          <a:prstGeom prst="rect">
            <a:avLst/>
          </a:prstGeom>
          <a:ln>
            <a:solidFill>
              <a:schemeClr val="accent4">
                <a:lumMod val="75000"/>
              </a:schemeClr>
            </a:solidFill>
          </a:ln>
        </p:spPr>
        <p:txBody>
          <a:bodyPr vert="horz" lIns="91440" tIns="45720" rIns="91440" bIns="45720" rtlCol="0">
            <a:normAutofit/>
          </a:bodyPr>
          <a:lstStyle>
            <a:lvl1pPr marL="457200" indent="-457200" algn="l" defTabSz="914400" rtl="0" eaLnBrk="1" latinLnBrk="0" hangingPunct="1">
              <a:spcBef>
                <a:spcPct val="20000"/>
              </a:spcBef>
              <a:buFont typeface="Wingdings" pitchFamily="2" charset="2"/>
              <a:buChar char="§"/>
              <a:defRPr sz="3200" kern="1200">
                <a:solidFill>
                  <a:schemeClr val="tx1">
                    <a:lumMod val="50000"/>
                    <a:lumOff val="50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914400" indent="-457200" algn="l" defTabSz="914400" rtl="0" eaLnBrk="1" latinLnBrk="0" hangingPunct="1">
              <a:spcBef>
                <a:spcPct val="20000"/>
              </a:spcBef>
              <a:buFont typeface="Wingdings" pitchFamily="2" charset="2"/>
              <a:buChar char="§"/>
              <a:defRPr sz="2800" kern="1200">
                <a:solidFill>
                  <a:schemeClr val="tx1">
                    <a:lumMod val="50000"/>
                    <a:lumOff val="50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1257300" indent="-342900" algn="l" defTabSz="914400" rtl="0" eaLnBrk="1" latinLnBrk="0" hangingPunct="1">
              <a:spcBef>
                <a:spcPct val="20000"/>
              </a:spcBef>
              <a:buFont typeface="Wingdings" pitchFamily="2" charset="2"/>
              <a:buChar char="§"/>
              <a:defRPr sz="2400" kern="1200">
                <a:solidFill>
                  <a:schemeClr val="tx1">
                    <a:lumMod val="50000"/>
                    <a:lumOff val="50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714500" indent="-342900" algn="l" defTabSz="914400" rtl="0" eaLnBrk="1" latinLnBrk="0" hangingPunct="1">
              <a:spcBef>
                <a:spcPct val="20000"/>
              </a:spcBef>
              <a:buFont typeface="Wingdings" pitchFamily="2" charset="2"/>
              <a:buChar char="§"/>
              <a:defRPr sz="2000" kern="1200">
                <a:solidFill>
                  <a:schemeClr val="tx1">
                    <a:lumMod val="50000"/>
                    <a:lumOff val="50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2171700" indent="-342900" algn="l" defTabSz="914400" rtl="0" eaLnBrk="1" latinLnBrk="0" hangingPunct="1">
              <a:spcBef>
                <a:spcPct val="20000"/>
              </a:spcBef>
              <a:buFont typeface="Wingdings" pitchFamily="2" charset="2"/>
              <a:buChar char="§"/>
              <a:defRPr sz="2000" kern="1200">
                <a:solidFill>
                  <a:schemeClr val="tx1">
                    <a:lumMod val="50000"/>
                    <a:lumOff val="50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lnSpc>
                <a:spcPct val="90000"/>
              </a:lnSpc>
              <a:buNone/>
            </a:pPr>
            <a:endParaRPr lang="en-GB" sz="1900" dirty="0"/>
          </a:p>
        </p:txBody>
      </p:sp>
      <p:sp>
        <p:nvSpPr>
          <p:cNvPr id="26" name="TextBox 25"/>
          <p:cNvSpPr txBox="1"/>
          <p:nvPr/>
        </p:nvSpPr>
        <p:spPr>
          <a:xfrm>
            <a:off x="611560" y="1347500"/>
            <a:ext cx="2580515" cy="369332"/>
          </a:xfrm>
          <a:prstGeom prst="rect">
            <a:avLst/>
          </a:prstGeom>
          <a:solidFill>
            <a:schemeClr val="bg1"/>
          </a:solidFill>
        </p:spPr>
        <p:txBody>
          <a:bodyPr wrap="none" rtlCol="0">
            <a:spAutoFit/>
          </a:bodyPr>
          <a:lstStyle/>
          <a:p>
            <a:r>
              <a:rPr lang="en-GB" b="1" dirty="0" smtClean="0">
                <a:solidFill>
                  <a:schemeClr val="accent4">
                    <a:lumMod val="75000"/>
                  </a:schemeClr>
                </a:solidFill>
              </a:rPr>
              <a:t>Map of the country / city</a:t>
            </a:r>
            <a:endParaRPr lang="en-GB" b="1" dirty="0">
              <a:solidFill>
                <a:schemeClr val="accent4">
                  <a:lumMod val="75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1845975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 descr="Travelbound Powerpoint templates2.jp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  <p:sp>
        <p:nvSpPr>
          <p:cNvPr id="3" name="TextBox 2"/>
          <p:cNvSpPr txBox="1"/>
          <p:nvPr/>
        </p:nvSpPr>
        <p:spPr>
          <a:xfrm>
            <a:off x="4053385" y="424935"/>
            <a:ext cx="4876739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GB" sz="3200" b="1" dirty="0" smtClean="0">
                <a:solidFill>
                  <a:schemeClr val="accent4">
                    <a:lumMod val="75000"/>
                  </a:schemeClr>
                </a:solidFill>
              </a:rPr>
              <a:t>About Your Destination</a:t>
            </a:r>
            <a:endParaRPr lang="en-GB" sz="3200" b="1" dirty="0">
              <a:solidFill>
                <a:schemeClr val="accent4">
                  <a:lumMod val="75000"/>
                </a:schemeClr>
              </a:solidFill>
            </a:endParaRPr>
          </a:p>
        </p:txBody>
      </p:sp>
      <p:sp>
        <p:nvSpPr>
          <p:cNvPr id="25" name="Content Placeholder 2"/>
          <p:cNvSpPr txBox="1">
            <a:spLocks/>
          </p:cNvSpPr>
          <p:nvPr/>
        </p:nvSpPr>
        <p:spPr>
          <a:xfrm>
            <a:off x="323528" y="1565753"/>
            <a:ext cx="8494796" cy="4997885"/>
          </a:xfrm>
          <a:prstGeom prst="rect">
            <a:avLst/>
          </a:prstGeom>
          <a:ln>
            <a:solidFill>
              <a:schemeClr val="accent4">
                <a:lumMod val="75000"/>
              </a:schemeClr>
            </a:solidFill>
          </a:ln>
        </p:spPr>
        <p:txBody>
          <a:bodyPr vert="horz" lIns="91440" tIns="45720" rIns="91440" bIns="45720" rtlCol="0">
            <a:normAutofit/>
          </a:bodyPr>
          <a:lstStyle>
            <a:lvl1pPr marL="457200" indent="-457200" algn="l" defTabSz="914400" rtl="0" eaLnBrk="1" latinLnBrk="0" hangingPunct="1">
              <a:spcBef>
                <a:spcPct val="20000"/>
              </a:spcBef>
              <a:buFont typeface="Wingdings" pitchFamily="2" charset="2"/>
              <a:buChar char="§"/>
              <a:defRPr sz="3200" kern="1200">
                <a:solidFill>
                  <a:schemeClr val="tx1">
                    <a:lumMod val="50000"/>
                    <a:lumOff val="50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914400" indent="-457200" algn="l" defTabSz="914400" rtl="0" eaLnBrk="1" latinLnBrk="0" hangingPunct="1">
              <a:spcBef>
                <a:spcPct val="20000"/>
              </a:spcBef>
              <a:buFont typeface="Wingdings" pitchFamily="2" charset="2"/>
              <a:buChar char="§"/>
              <a:defRPr sz="2800" kern="1200">
                <a:solidFill>
                  <a:schemeClr val="tx1">
                    <a:lumMod val="50000"/>
                    <a:lumOff val="50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1257300" indent="-342900" algn="l" defTabSz="914400" rtl="0" eaLnBrk="1" latinLnBrk="0" hangingPunct="1">
              <a:spcBef>
                <a:spcPct val="20000"/>
              </a:spcBef>
              <a:buFont typeface="Wingdings" pitchFamily="2" charset="2"/>
              <a:buChar char="§"/>
              <a:defRPr sz="2400" kern="1200">
                <a:solidFill>
                  <a:schemeClr val="tx1">
                    <a:lumMod val="50000"/>
                    <a:lumOff val="50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714500" indent="-342900" algn="l" defTabSz="914400" rtl="0" eaLnBrk="1" latinLnBrk="0" hangingPunct="1">
              <a:spcBef>
                <a:spcPct val="20000"/>
              </a:spcBef>
              <a:buFont typeface="Wingdings" pitchFamily="2" charset="2"/>
              <a:buChar char="§"/>
              <a:defRPr sz="2000" kern="1200">
                <a:solidFill>
                  <a:schemeClr val="tx1">
                    <a:lumMod val="50000"/>
                    <a:lumOff val="50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2171700" indent="-342900" algn="l" defTabSz="914400" rtl="0" eaLnBrk="1" latinLnBrk="0" hangingPunct="1">
              <a:spcBef>
                <a:spcPct val="20000"/>
              </a:spcBef>
              <a:buFont typeface="Wingdings" pitchFamily="2" charset="2"/>
              <a:buChar char="§"/>
              <a:defRPr sz="2000" kern="1200">
                <a:solidFill>
                  <a:schemeClr val="tx1">
                    <a:lumMod val="50000"/>
                    <a:lumOff val="50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lnSpc>
                <a:spcPct val="90000"/>
              </a:lnSpc>
              <a:buNone/>
            </a:pPr>
            <a:endParaRPr lang="en-GB" sz="1900" dirty="0"/>
          </a:p>
        </p:txBody>
      </p:sp>
      <p:sp>
        <p:nvSpPr>
          <p:cNvPr id="26" name="TextBox 25"/>
          <p:cNvSpPr txBox="1"/>
          <p:nvPr/>
        </p:nvSpPr>
        <p:spPr>
          <a:xfrm>
            <a:off x="611560" y="1347500"/>
            <a:ext cx="2816861" cy="369332"/>
          </a:xfrm>
          <a:prstGeom prst="rect">
            <a:avLst/>
          </a:prstGeom>
          <a:solidFill>
            <a:schemeClr val="bg1"/>
          </a:solidFill>
        </p:spPr>
        <p:txBody>
          <a:bodyPr wrap="none" rtlCol="0">
            <a:spAutoFit/>
          </a:bodyPr>
          <a:lstStyle/>
          <a:p>
            <a:r>
              <a:rPr lang="en-GB" b="1" dirty="0" smtClean="0">
                <a:solidFill>
                  <a:schemeClr val="accent4">
                    <a:lumMod val="75000"/>
                  </a:schemeClr>
                </a:solidFill>
              </a:rPr>
              <a:t>Images of the country / city</a:t>
            </a:r>
            <a:endParaRPr lang="en-GB" b="1" dirty="0">
              <a:solidFill>
                <a:schemeClr val="accent4">
                  <a:lumMod val="75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73011050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 descr="Travelbound Powerpoint templates2.jp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  <p:sp>
        <p:nvSpPr>
          <p:cNvPr id="3" name="TextBox 2"/>
          <p:cNvSpPr txBox="1"/>
          <p:nvPr/>
        </p:nvSpPr>
        <p:spPr>
          <a:xfrm>
            <a:off x="4053385" y="424935"/>
            <a:ext cx="4876739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GB" sz="3200" b="1" dirty="0" smtClean="0">
                <a:solidFill>
                  <a:schemeClr val="accent4">
                    <a:lumMod val="75000"/>
                  </a:schemeClr>
                </a:solidFill>
              </a:rPr>
              <a:t>Contents</a:t>
            </a:r>
            <a:endParaRPr lang="en-GB" sz="3200" b="1" dirty="0">
              <a:solidFill>
                <a:schemeClr val="accent4">
                  <a:lumMod val="75000"/>
                </a:schemeClr>
              </a:solidFill>
            </a:endParaRPr>
          </a:p>
        </p:txBody>
      </p:sp>
      <p:sp>
        <p:nvSpPr>
          <p:cNvPr id="23" name="Rectangle 22"/>
          <p:cNvSpPr/>
          <p:nvPr/>
        </p:nvSpPr>
        <p:spPr>
          <a:xfrm>
            <a:off x="626301" y="2200672"/>
            <a:ext cx="8091814" cy="432048"/>
          </a:xfrm>
          <a:prstGeom prst="rect">
            <a:avLst/>
          </a:prstGeom>
          <a:solidFill>
            <a:schemeClr val="accent4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en-GB" dirty="0"/>
              <a:t>	</a:t>
            </a:r>
            <a:r>
              <a:rPr lang="en-GB" dirty="0" smtClean="0"/>
              <a:t>		About Us</a:t>
            </a:r>
            <a:endParaRPr lang="en-GB" dirty="0"/>
          </a:p>
        </p:txBody>
      </p:sp>
      <p:sp>
        <p:nvSpPr>
          <p:cNvPr id="24" name="Rectangle 23"/>
          <p:cNvSpPr/>
          <p:nvPr/>
        </p:nvSpPr>
        <p:spPr>
          <a:xfrm>
            <a:off x="626301" y="2694124"/>
            <a:ext cx="8091814" cy="432048"/>
          </a:xfrm>
          <a:prstGeom prst="rect">
            <a:avLst/>
          </a:prstGeom>
          <a:solidFill>
            <a:schemeClr val="accent4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en-GB" dirty="0">
                <a:solidFill>
                  <a:srgbClr val="005A58"/>
                </a:solidFill>
              </a:rPr>
              <a:t>		</a:t>
            </a:r>
            <a:r>
              <a:rPr lang="en-GB" dirty="0" smtClean="0">
                <a:solidFill>
                  <a:srgbClr val="005A58"/>
                </a:solidFill>
              </a:rPr>
              <a:t>	</a:t>
            </a:r>
            <a:r>
              <a:rPr lang="en-GB" dirty="0" smtClean="0">
                <a:solidFill>
                  <a:schemeClr val="bg1"/>
                </a:solidFill>
              </a:rPr>
              <a:t>Your Destination</a:t>
            </a:r>
            <a:endParaRPr lang="en-GB" dirty="0">
              <a:solidFill>
                <a:schemeClr val="bg1"/>
              </a:solidFill>
            </a:endParaRPr>
          </a:p>
        </p:txBody>
      </p:sp>
      <p:sp>
        <p:nvSpPr>
          <p:cNvPr id="25" name="Rectangle 24"/>
          <p:cNvSpPr/>
          <p:nvPr/>
        </p:nvSpPr>
        <p:spPr>
          <a:xfrm>
            <a:off x="626301" y="3187576"/>
            <a:ext cx="8091814" cy="432048"/>
          </a:xfrm>
          <a:prstGeom prst="rect">
            <a:avLst/>
          </a:prstGeom>
          <a:solidFill>
            <a:schemeClr val="accent3">
              <a:lumMod val="60000"/>
              <a:lumOff val="40000"/>
            </a:schemeClr>
          </a:solidFill>
          <a:ln>
            <a:solidFill>
              <a:schemeClr val="accent4">
                <a:lumMod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en-GB" dirty="0" smtClean="0">
                <a:solidFill>
                  <a:srgbClr val="005A58"/>
                </a:solidFill>
              </a:rPr>
              <a:t>			Your </a:t>
            </a:r>
            <a:r>
              <a:rPr lang="en-GB" dirty="0">
                <a:solidFill>
                  <a:srgbClr val="005A58"/>
                </a:solidFill>
              </a:rPr>
              <a:t>Itinerary &amp; Accommodation</a:t>
            </a:r>
            <a:endParaRPr lang="en-GB" dirty="0"/>
          </a:p>
        </p:txBody>
      </p:sp>
      <p:sp>
        <p:nvSpPr>
          <p:cNvPr id="26" name="Rectangle 25"/>
          <p:cNvSpPr/>
          <p:nvPr/>
        </p:nvSpPr>
        <p:spPr>
          <a:xfrm>
            <a:off x="626301" y="3681028"/>
            <a:ext cx="8091814" cy="432048"/>
          </a:xfrm>
          <a:prstGeom prst="rect">
            <a:avLst/>
          </a:prstGeom>
          <a:solidFill>
            <a:schemeClr val="accent4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en-GB" dirty="0" smtClean="0"/>
              <a:t>			Tour Aims &amp; Benefits</a:t>
            </a:r>
            <a:endParaRPr lang="en-GB" dirty="0"/>
          </a:p>
        </p:txBody>
      </p:sp>
      <p:sp>
        <p:nvSpPr>
          <p:cNvPr id="27" name="Rectangle 26"/>
          <p:cNvSpPr/>
          <p:nvPr/>
        </p:nvSpPr>
        <p:spPr>
          <a:xfrm>
            <a:off x="626301" y="4174480"/>
            <a:ext cx="8091814" cy="432048"/>
          </a:xfrm>
          <a:prstGeom prst="rect">
            <a:avLst/>
          </a:prstGeom>
          <a:solidFill>
            <a:schemeClr val="accent4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en-GB" dirty="0"/>
              <a:t>			What our customers say</a:t>
            </a:r>
          </a:p>
        </p:txBody>
      </p:sp>
      <p:sp>
        <p:nvSpPr>
          <p:cNvPr id="28" name="Rectangle 27"/>
          <p:cNvSpPr/>
          <p:nvPr/>
        </p:nvSpPr>
        <p:spPr>
          <a:xfrm>
            <a:off x="626301" y="4667932"/>
            <a:ext cx="8091814" cy="432048"/>
          </a:xfrm>
          <a:prstGeom prst="rect">
            <a:avLst/>
          </a:prstGeom>
          <a:solidFill>
            <a:schemeClr val="accent4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en-GB" dirty="0" smtClean="0"/>
              <a:t>			 Trip Resources</a:t>
            </a:r>
            <a:endParaRPr lang="en-GB" dirty="0"/>
          </a:p>
        </p:txBody>
      </p:sp>
      <p:sp>
        <p:nvSpPr>
          <p:cNvPr id="21" name="Rounded Rectangle 20"/>
          <p:cNvSpPr/>
          <p:nvPr/>
        </p:nvSpPr>
        <p:spPr>
          <a:xfrm>
            <a:off x="1187613" y="1759509"/>
            <a:ext cx="528453" cy="3720230"/>
          </a:xfrm>
          <a:prstGeom prst="roundRect">
            <a:avLst/>
          </a:prstGeom>
          <a:solidFill>
            <a:schemeClr val="accent3">
              <a:lumMod val="60000"/>
              <a:lumOff val="40000"/>
            </a:schemeClr>
          </a:solidFill>
          <a:ln>
            <a:solidFill>
              <a:schemeClr val="accent4">
                <a:lumMod val="75000"/>
              </a:schemeClr>
            </a:solidFill>
          </a:ln>
        </p:spPr>
        <p:style>
          <a:lnRef idx="2">
            <a:schemeClr val="lt1">
              <a:hueOff val="0"/>
              <a:satOff val="0"/>
              <a:lumOff val="0"/>
              <a:alphaOff val="0"/>
            </a:schemeClr>
          </a:lnRef>
          <a:fillRef idx="1">
            <a:scrgbClr r="0" g="0" b="0"/>
          </a:fillRef>
          <a:effectRef idx="0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</p:sp>
    </p:spTree>
    <p:extLst>
      <p:ext uri="{BB962C8B-B14F-4D97-AF65-F5344CB8AC3E}">
        <p14:creationId xmlns:p14="http://schemas.microsoft.com/office/powerpoint/2010/main" val="338189045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 descr="Travelbound Powerpoint templates2.jp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  <p:sp>
        <p:nvSpPr>
          <p:cNvPr id="3" name="TextBox 2"/>
          <p:cNvSpPr txBox="1"/>
          <p:nvPr/>
        </p:nvSpPr>
        <p:spPr>
          <a:xfrm>
            <a:off x="4053385" y="424935"/>
            <a:ext cx="4876739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GB" sz="3200" b="1" dirty="0" smtClean="0">
                <a:solidFill>
                  <a:schemeClr val="accent4">
                    <a:lumMod val="75000"/>
                  </a:schemeClr>
                </a:solidFill>
              </a:rPr>
              <a:t>Your Itinerary</a:t>
            </a:r>
            <a:endParaRPr lang="en-GB" sz="3200" b="1" dirty="0">
              <a:solidFill>
                <a:schemeClr val="accent4">
                  <a:lumMod val="75000"/>
                </a:schemeClr>
              </a:solidFill>
            </a:endParaRPr>
          </a:p>
        </p:txBody>
      </p:sp>
      <p:sp>
        <p:nvSpPr>
          <p:cNvPr id="23" name="Content Placeholder 2"/>
          <p:cNvSpPr txBox="1">
            <a:spLocks/>
          </p:cNvSpPr>
          <p:nvPr/>
        </p:nvSpPr>
        <p:spPr>
          <a:xfrm>
            <a:off x="4211960" y="1565753"/>
            <a:ext cx="4752528" cy="4997885"/>
          </a:xfrm>
          <a:prstGeom prst="rect">
            <a:avLst/>
          </a:prstGeom>
          <a:ln>
            <a:solidFill>
              <a:schemeClr val="accent4">
                <a:lumMod val="75000"/>
              </a:schemeClr>
            </a:solidFill>
          </a:ln>
        </p:spPr>
        <p:txBody>
          <a:bodyPr vert="horz" lIns="91440" tIns="45720" rIns="91440" bIns="45720" rtlCol="0">
            <a:noAutofit/>
          </a:bodyPr>
          <a:lstStyle>
            <a:lvl1pPr marL="457200" indent="-457200" algn="l" defTabSz="914400" rtl="0" eaLnBrk="1" latinLnBrk="0" hangingPunct="1">
              <a:spcBef>
                <a:spcPct val="20000"/>
              </a:spcBef>
              <a:buFont typeface="Wingdings" pitchFamily="2" charset="2"/>
              <a:buChar char="§"/>
              <a:defRPr sz="3200" kern="1200">
                <a:solidFill>
                  <a:schemeClr val="tx1">
                    <a:lumMod val="50000"/>
                    <a:lumOff val="50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914400" indent="-457200" algn="l" defTabSz="914400" rtl="0" eaLnBrk="1" latinLnBrk="0" hangingPunct="1">
              <a:spcBef>
                <a:spcPct val="20000"/>
              </a:spcBef>
              <a:buFont typeface="Wingdings" pitchFamily="2" charset="2"/>
              <a:buChar char="§"/>
              <a:defRPr sz="2800" kern="1200">
                <a:solidFill>
                  <a:schemeClr val="tx1">
                    <a:lumMod val="50000"/>
                    <a:lumOff val="50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1257300" indent="-342900" algn="l" defTabSz="914400" rtl="0" eaLnBrk="1" latinLnBrk="0" hangingPunct="1">
              <a:spcBef>
                <a:spcPct val="20000"/>
              </a:spcBef>
              <a:buFont typeface="Wingdings" pitchFamily="2" charset="2"/>
              <a:buChar char="§"/>
              <a:defRPr sz="2400" kern="1200">
                <a:solidFill>
                  <a:schemeClr val="tx1">
                    <a:lumMod val="50000"/>
                    <a:lumOff val="50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714500" indent="-342900" algn="l" defTabSz="914400" rtl="0" eaLnBrk="1" latinLnBrk="0" hangingPunct="1">
              <a:spcBef>
                <a:spcPct val="20000"/>
              </a:spcBef>
              <a:buFont typeface="Wingdings" pitchFamily="2" charset="2"/>
              <a:buChar char="§"/>
              <a:defRPr sz="2000" kern="1200">
                <a:solidFill>
                  <a:schemeClr val="tx1">
                    <a:lumMod val="50000"/>
                    <a:lumOff val="50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2171700" indent="-342900" algn="l" defTabSz="914400" rtl="0" eaLnBrk="1" latinLnBrk="0" hangingPunct="1">
              <a:spcBef>
                <a:spcPct val="20000"/>
              </a:spcBef>
              <a:buFont typeface="Wingdings" pitchFamily="2" charset="2"/>
              <a:buChar char="§"/>
              <a:defRPr sz="2000" kern="1200">
                <a:solidFill>
                  <a:schemeClr val="tx1">
                    <a:lumMod val="50000"/>
                    <a:lumOff val="50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None/>
              <a:defRPr/>
            </a:pPr>
            <a:endParaRPr lang="en-GB" sz="900" b="1" dirty="0" smtClean="0"/>
          </a:p>
          <a:p>
            <a:pPr marL="0" indent="0">
              <a:buNone/>
              <a:defRPr/>
            </a:pPr>
            <a:endParaRPr lang="en-GB" sz="1400" b="1" dirty="0" smtClean="0"/>
          </a:p>
          <a:p>
            <a:pPr marL="0" indent="0">
              <a:buNone/>
              <a:defRPr/>
            </a:pPr>
            <a:r>
              <a:rPr lang="en-GB" sz="1400" b="1" dirty="0" smtClean="0"/>
              <a:t>Morning:</a:t>
            </a:r>
          </a:p>
          <a:p>
            <a:pPr marL="0" indent="0">
              <a:buNone/>
              <a:defRPr/>
            </a:pPr>
            <a:r>
              <a:rPr lang="en-GB" sz="1400" b="1" dirty="0" smtClean="0"/>
              <a:t>- </a:t>
            </a:r>
          </a:p>
          <a:p>
            <a:pPr marL="0" indent="0">
              <a:buNone/>
              <a:defRPr/>
            </a:pPr>
            <a:r>
              <a:rPr lang="en-GB" sz="1400" b="1" dirty="0" smtClean="0"/>
              <a:t>-</a:t>
            </a:r>
          </a:p>
          <a:p>
            <a:pPr marL="0" indent="0">
              <a:buNone/>
              <a:defRPr/>
            </a:pPr>
            <a:r>
              <a:rPr lang="en-GB" sz="1400" b="1" dirty="0" smtClean="0"/>
              <a:t>-</a:t>
            </a:r>
          </a:p>
          <a:p>
            <a:pPr marL="0" indent="0">
              <a:buNone/>
              <a:defRPr/>
            </a:pPr>
            <a:r>
              <a:rPr lang="en-GB" sz="1400" b="1" dirty="0" smtClean="0"/>
              <a:t>- </a:t>
            </a:r>
          </a:p>
          <a:p>
            <a:pPr marL="0" indent="0">
              <a:buNone/>
              <a:defRPr/>
            </a:pPr>
            <a:endParaRPr lang="en-GB" sz="1400" b="1" dirty="0" smtClean="0"/>
          </a:p>
          <a:p>
            <a:pPr marL="0" indent="0">
              <a:buNone/>
              <a:defRPr/>
            </a:pPr>
            <a:r>
              <a:rPr lang="en-GB" sz="1400" b="1" dirty="0" smtClean="0"/>
              <a:t>Afternoon:</a:t>
            </a:r>
          </a:p>
          <a:p>
            <a:pPr marL="0" indent="0">
              <a:buNone/>
              <a:defRPr/>
            </a:pPr>
            <a:r>
              <a:rPr lang="en-GB" sz="1400" b="1" dirty="0"/>
              <a:t>- </a:t>
            </a:r>
          </a:p>
          <a:p>
            <a:pPr marL="0" indent="0">
              <a:buNone/>
              <a:defRPr/>
            </a:pPr>
            <a:r>
              <a:rPr lang="en-GB" sz="1400" b="1" dirty="0"/>
              <a:t>-</a:t>
            </a:r>
          </a:p>
          <a:p>
            <a:pPr marL="0" indent="0">
              <a:buNone/>
              <a:defRPr/>
            </a:pPr>
            <a:r>
              <a:rPr lang="en-GB" sz="1400" b="1" dirty="0" smtClean="0"/>
              <a:t>-</a:t>
            </a:r>
            <a:endParaRPr lang="en-GB" sz="1400" b="1" dirty="0"/>
          </a:p>
          <a:p>
            <a:pPr marL="0" indent="0">
              <a:buNone/>
              <a:defRPr/>
            </a:pPr>
            <a:r>
              <a:rPr lang="en-GB" sz="1400" b="1" dirty="0" smtClean="0"/>
              <a:t>-</a:t>
            </a:r>
          </a:p>
          <a:p>
            <a:pPr marL="0" indent="0">
              <a:buNone/>
              <a:defRPr/>
            </a:pPr>
            <a:endParaRPr lang="en-GB" sz="1400" b="1" dirty="0"/>
          </a:p>
          <a:p>
            <a:pPr marL="0" indent="0">
              <a:buNone/>
              <a:defRPr/>
            </a:pPr>
            <a:r>
              <a:rPr lang="en-GB" sz="1400" b="1" dirty="0" smtClean="0"/>
              <a:t>Evening:</a:t>
            </a:r>
          </a:p>
          <a:p>
            <a:pPr marL="0" indent="0">
              <a:buNone/>
              <a:defRPr/>
            </a:pPr>
            <a:r>
              <a:rPr lang="en-GB" sz="1400" b="1" dirty="0"/>
              <a:t>- </a:t>
            </a:r>
          </a:p>
          <a:p>
            <a:pPr marL="0" indent="0">
              <a:buNone/>
              <a:defRPr/>
            </a:pPr>
            <a:r>
              <a:rPr lang="en-GB" sz="1400" b="1" dirty="0"/>
              <a:t>-</a:t>
            </a:r>
          </a:p>
          <a:p>
            <a:pPr marL="0" indent="0">
              <a:buNone/>
              <a:defRPr/>
            </a:pPr>
            <a:r>
              <a:rPr lang="en-GB" sz="1400" b="1" dirty="0" smtClean="0"/>
              <a:t>-</a:t>
            </a:r>
          </a:p>
          <a:p>
            <a:pPr marL="0" indent="0">
              <a:buNone/>
              <a:defRPr/>
            </a:pPr>
            <a:r>
              <a:rPr lang="en-GB" sz="1400" b="1" dirty="0" smtClean="0"/>
              <a:t>- </a:t>
            </a:r>
            <a:endParaRPr lang="en-GB" sz="1400" b="1" dirty="0"/>
          </a:p>
        </p:txBody>
      </p:sp>
      <p:sp>
        <p:nvSpPr>
          <p:cNvPr id="24" name="TextBox 23"/>
          <p:cNvSpPr txBox="1"/>
          <p:nvPr/>
        </p:nvSpPr>
        <p:spPr>
          <a:xfrm>
            <a:off x="4572000" y="1354146"/>
            <a:ext cx="719108" cy="369332"/>
          </a:xfrm>
          <a:prstGeom prst="rect">
            <a:avLst/>
          </a:prstGeom>
          <a:solidFill>
            <a:schemeClr val="bg1"/>
          </a:solidFill>
        </p:spPr>
        <p:txBody>
          <a:bodyPr wrap="none" rtlCol="0">
            <a:spAutoFit/>
          </a:bodyPr>
          <a:lstStyle/>
          <a:p>
            <a:r>
              <a:rPr lang="en-GB" b="1" dirty="0" smtClean="0">
                <a:solidFill>
                  <a:schemeClr val="accent4">
                    <a:lumMod val="75000"/>
                  </a:schemeClr>
                </a:solidFill>
              </a:rPr>
              <a:t>Day 1</a:t>
            </a:r>
            <a:endParaRPr lang="en-GB" b="1" dirty="0">
              <a:solidFill>
                <a:schemeClr val="accent4">
                  <a:lumMod val="75000"/>
                </a:schemeClr>
              </a:solidFill>
            </a:endParaRPr>
          </a:p>
        </p:txBody>
      </p:sp>
      <p:sp>
        <p:nvSpPr>
          <p:cNvPr id="25" name="Content Placeholder 2"/>
          <p:cNvSpPr txBox="1">
            <a:spLocks/>
          </p:cNvSpPr>
          <p:nvPr/>
        </p:nvSpPr>
        <p:spPr>
          <a:xfrm>
            <a:off x="323528" y="1565753"/>
            <a:ext cx="3744416" cy="4997885"/>
          </a:xfrm>
          <a:prstGeom prst="rect">
            <a:avLst/>
          </a:prstGeom>
          <a:ln>
            <a:solidFill>
              <a:schemeClr val="accent4">
                <a:lumMod val="75000"/>
              </a:schemeClr>
            </a:solidFill>
          </a:ln>
        </p:spPr>
        <p:txBody>
          <a:bodyPr vert="horz" lIns="91440" tIns="45720" rIns="91440" bIns="45720" rtlCol="0">
            <a:normAutofit/>
          </a:bodyPr>
          <a:lstStyle>
            <a:lvl1pPr marL="457200" indent="-457200" algn="l" defTabSz="914400" rtl="0" eaLnBrk="1" latinLnBrk="0" hangingPunct="1">
              <a:spcBef>
                <a:spcPct val="20000"/>
              </a:spcBef>
              <a:buFont typeface="Wingdings" pitchFamily="2" charset="2"/>
              <a:buChar char="§"/>
              <a:defRPr sz="3200" kern="1200">
                <a:solidFill>
                  <a:schemeClr val="tx1">
                    <a:lumMod val="50000"/>
                    <a:lumOff val="50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914400" indent="-457200" algn="l" defTabSz="914400" rtl="0" eaLnBrk="1" latinLnBrk="0" hangingPunct="1">
              <a:spcBef>
                <a:spcPct val="20000"/>
              </a:spcBef>
              <a:buFont typeface="Wingdings" pitchFamily="2" charset="2"/>
              <a:buChar char="§"/>
              <a:defRPr sz="2800" kern="1200">
                <a:solidFill>
                  <a:schemeClr val="tx1">
                    <a:lumMod val="50000"/>
                    <a:lumOff val="50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1257300" indent="-342900" algn="l" defTabSz="914400" rtl="0" eaLnBrk="1" latinLnBrk="0" hangingPunct="1">
              <a:spcBef>
                <a:spcPct val="20000"/>
              </a:spcBef>
              <a:buFont typeface="Wingdings" pitchFamily="2" charset="2"/>
              <a:buChar char="§"/>
              <a:defRPr sz="2400" kern="1200">
                <a:solidFill>
                  <a:schemeClr val="tx1">
                    <a:lumMod val="50000"/>
                    <a:lumOff val="50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714500" indent="-342900" algn="l" defTabSz="914400" rtl="0" eaLnBrk="1" latinLnBrk="0" hangingPunct="1">
              <a:spcBef>
                <a:spcPct val="20000"/>
              </a:spcBef>
              <a:buFont typeface="Wingdings" pitchFamily="2" charset="2"/>
              <a:buChar char="§"/>
              <a:defRPr sz="2000" kern="1200">
                <a:solidFill>
                  <a:schemeClr val="tx1">
                    <a:lumMod val="50000"/>
                    <a:lumOff val="50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2171700" indent="-342900" algn="l" defTabSz="914400" rtl="0" eaLnBrk="1" latinLnBrk="0" hangingPunct="1">
              <a:spcBef>
                <a:spcPct val="20000"/>
              </a:spcBef>
              <a:buFont typeface="Wingdings" pitchFamily="2" charset="2"/>
              <a:buChar char="§"/>
              <a:defRPr sz="2000" kern="1200">
                <a:solidFill>
                  <a:schemeClr val="tx1">
                    <a:lumMod val="50000"/>
                    <a:lumOff val="50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lnSpc>
                <a:spcPct val="90000"/>
              </a:lnSpc>
              <a:buNone/>
            </a:pPr>
            <a:endParaRPr lang="en-GB" sz="1900" dirty="0"/>
          </a:p>
        </p:txBody>
      </p:sp>
      <p:sp>
        <p:nvSpPr>
          <p:cNvPr id="26" name="TextBox 25"/>
          <p:cNvSpPr txBox="1"/>
          <p:nvPr/>
        </p:nvSpPr>
        <p:spPr>
          <a:xfrm>
            <a:off x="611560" y="1347500"/>
            <a:ext cx="860235" cy="369332"/>
          </a:xfrm>
          <a:prstGeom prst="rect">
            <a:avLst/>
          </a:prstGeom>
          <a:solidFill>
            <a:schemeClr val="bg1"/>
          </a:solidFill>
        </p:spPr>
        <p:txBody>
          <a:bodyPr wrap="none" rtlCol="0">
            <a:spAutoFit/>
          </a:bodyPr>
          <a:lstStyle/>
          <a:p>
            <a:r>
              <a:rPr lang="en-GB" b="1" dirty="0" smtClean="0">
                <a:solidFill>
                  <a:schemeClr val="accent4">
                    <a:lumMod val="75000"/>
                  </a:schemeClr>
                </a:solidFill>
              </a:rPr>
              <a:t>Images</a:t>
            </a:r>
            <a:endParaRPr lang="en-GB" b="1" dirty="0">
              <a:solidFill>
                <a:schemeClr val="accent4">
                  <a:lumMod val="75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51823015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 descr="Travelbound Powerpoint templates2.jp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  <p:sp>
        <p:nvSpPr>
          <p:cNvPr id="3" name="TextBox 2"/>
          <p:cNvSpPr txBox="1"/>
          <p:nvPr/>
        </p:nvSpPr>
        <p:spPr>
          <a:xfrm>
            <a:off x="4053385" y="424935"/>
            <a:ext cx="4876739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GB" sz="3200" b="1" dirty="0" smtClean="0">
                <a:solidFill>
                  <a:schemeClr val="accent4">
                    <a:lumMod val="75000"/>
                  </a:schemeClr>
                </a:solidFill>
              </a:rPr>
              <a:t>Your Itinerary</a:t>
            </a:r>
            <a:endParaRPr lang="en-GB" sz="3200" b="1" dirty="0">
              <a:solidFill>
                <a:schemeClr val="accent4">
                  <a:lumMod val="75000"/>
                </a:schemeClr>
              </a:solidFill>
            </a:endParaRPr>
          </a:p>
        </p:txBody>
      </p:sp>
      <p:sp>
        <p:nvSpPr>
          <p:cNvPr id="23" name="Content Placeholder 2"/>
          <p:cNvSpPr txBox="1">
            <a:spLocks/>
          </p:cNvSpPr>
          <p:nvPr/>
        </p:nvSpPr>
        <p:spPr>
          <a:xfrm>
            <a:off x="4211960" y="1565753"/>
            <a:ext cx="4752528" cy="4997885"/>
          </a:xfrm>
          <a:prstGeom prst="rect">
            <a:avLst/>
          </a:prstGeom>
          <a:ln>
            <a:solidFill>
              <a:schemeClr val="accent4">
                <a:lumMod val="75000"/>
              </a:schemeClr>
            </a:solidFill>
          </a:ln>
        </p:spPr>
        <p:txBody>
          <a:bodyPr vert="horz" lIns="91440" tIns="45720" rIns="91440" bIns="45720" rtlCol="0">
            <a:noAutofit/>
          </a:bodyPr>
          <a:lstStyle>
            <a:lvl1pPr marL="457200" indent="-457200" algn="l" defTabSz="914400" rtl="0" eaLnBrk="1" latinLnBrk="0" hangingPunct="1">
              <a:spcBef>
                <a:spcPct val="20000"/>
              </a:spcBef>
              <a:buFont typeface="Wingdings" pitchFamily="2" charset="2"/>
              <a:buChar char="§"/>
              <a:defRPr sz="3200" kern="1200">
                <a:solidFill>
                  <a:schemeClr val="tx1">
                    <a:lumMod val="50000"/>
                    <a:lumOff val="50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914400" indent="-457200" algn="l" defTabSz="914400" rtl="0" eaLnBrk="1" latinLnBrk="0" hangingPunct="1">
              <a:spcBef>
                <a:spcPct val="20000"/>
              </a:spcBef>
              <a:buFont typeface="Wingdings" pitchFamily="2" charset="2"/>
              <a:buChar char="§"/>
              <a:defRPr sz="2800" kern="1200">
                <a:solidFill>
                  <a:schemeClr val="tx1">
                    <a:lumMod val="50000"/>
                    <a:lumOff val="50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1257300" indent="-342900" algn="l" defTabSz="914400" rtl="0" eaLnBrk="1" latinLnBrk="0" hangingPunct="1">
              <a:spcBef>
                <a:spcPct val="20000"/>
              </a:spcBef>
              <a:buFont typeface="Wingdings" pitchFamily="2" charset="2"/>
              <a:buChar char="§"/>
              <a:defRPr sz="2400" kern="1200">
                <a:solidFill>
                  <a:schemeClr val="tx1">
                    <a:lumMod val="50000"/>
                    <a:lumOff val="50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714500" indent="-342900" algn="l" defTabSz="914400" rtl="0" eaLnBrk="1" latinLnBrk="0" hangingPunct="1">
              <a:spcBef>
                <a:spcPct val="20000"/>
              </a:spcBef>
              <a:buFont typeface="Wingdings" pitchFamily="2" charset="2"/>
              <a:buChar char="§"/>
              <a:defRPr sz="2000" kern="1200">
                <a:solidFill>
                  <a:schemeClr val="tx1">
                    <a:lumMod val="50000"/>
                    <a:lumOff val="50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2171700" indent="-342900" algn="l" defTabSz="914400" rtl="0" eaLnBrk="1" latinLnBrk="0" hangingPunct="1">
              <a:spcBef>
                <a:spcPct val="20000"/>
              </a:spcBef>
              <a:buFont typeface="Wingdings" pitchFamily="2" charset="2"/>
              <a:buChar char="§"/>
              <a:defRPr sz="2000" kern="1200">
                <a:solidFill>
                  <a:schemeClr val="tx1">
                    <a:lumMod val="50000"/>
                    <a:lumOff val="50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None/>
              <a:defRPr/>
            </a:pPr>
            <a:endParaRPr lang="en-GB" sz="900" b="1" dirty="0" smtClean="0"/>
          </a:p>
          <a:p>
            <a:pPr marL="0" indent="0">
              <a:buNone/>
              <a:defRPr/>
            </a:pPr>
            <a:endParaRPr lang="en-GB" sz="1400" b="1" dirty="0" smtClean="0"/>
          </a:p>
          <a:p>
            <a:pPr marL="0" indent="0">
              <a:buNone/>
              <a:defRPr/>
            </a:pPr>
            <a:r>
              <a:rPr lang="en-GB" sz="1400" b="1" dirty="0" smtClean="0"/>
              <a:t>Morning:</a:t>
            </a:r>
          </a:p>
          <a:p>
            <a:pPr marL="0" indent="0">
              <a:buNone/>
              <a:defRPr/>
            </a:pPr>
            <a:r>
              <a:rPr lang="en-GB" sz="1400" b="1" dirty="0" smtClean="0"/>
              <a:t>- </a:t>
            </a:r>
          </a:p>
          <a:p>
            <a:pPr marL="0" indent="0">
              <a:buNone/>
              <a:defRPr/>
            </a:pPr>
            <a:r>
              <a:rPr lang="en-GB" sz="1400" b="1" dirty="0" smtClean="0"/>
              <a:t>-</a:t>
            </a:r>
          </a:p>
          <a:p>
            <a:pPr marL="0" indent="0">
              <a:buNone/>
              <a:defRPr/>
            </a:pPr>
            <a:r>
              <a:rPr lang="en-GB" sz="1400" b="1" dirty="0" smtClean="0"/>
              <a:t>-</a:t>
            </a:r>
          </a:p>
          <a:p>
            <a:pPr marL="0" indent="0">
              <a:buNone/>
              <a:defRPr/>
            </a:pPr>
            <a:r>
              <a:rPr lang="en-GB" sz="1400" b="1" dirty="0" smtClean="0"/>
              <a:t>- </a:t>
            </a:r>
          </a:p>
          <a:p>
            <a:pPr marL="0" indent="0">
              <a:buNone/>
              <a:defRPr/>
            </a:pPr>
            <a:endParaRPr lang="en-GB" sz="1400" b="1" dirty="0" smtClean="0"/>
          </a:p>
          <a:p>
            <a:pPr marL="0" indent="0">
              <a:buNone/>
              <a:defRPr/>
            </a:pPr>
            <a:r>
              <a:rPr lang="en-GB" sz="1400" b="1" dirty="0" smtClean="0"/>
              <a:t>Afternoon:</a:t>
            </a:r>
          </a:p>
          <a:p>
            <a:pPr marL="0" indent="0">
              <a:buNone/>
              <a:defRPr/>
            </a:pPr>
            <a:r>
              <a:rPr lang="en-GB" sz="1400" b="1" dirty="0"/>
              <a:t>- </a:t>
            </a:r>
          </a:p>
          <a:p>
            <a:pPr marL="0" indent="0">
              <a:buNone/>
              <a:defRPr/>
            </a:pPr>
            <a:r>
              <a:rPr lang="en-GB" sz="1400" b="1" dirty="0"/>
              <a:t>-</a:t>
            </a:r>
          </a:p>
          <a:p>
            <a:pPr marL="0" indent="0">
              <a:buNone/>
              <a:defRPr/>
            </a:pPr>
            <a:r>
              <a:rPr lang="en-GB" sz="1400" b="1" dirty="0" smtClean="0"/>
              <a:t>-</a:t>
            </a:r>
            <a:endParaRPr lang="en-GB" sz="1400" b="1" dirty="0"/>
          </a:p>
          <a:p>
            <a:pPr marL="0" indent="0">
              <a:buNone/>
              <a:defRPr/>
            </a:pPr>
            <a:r>
              <a:rPr lang="en-GB" sz="1400" b="1" dirty="0" smtClean="0"/>
              <a:t>-</a:t>
            </a:r>
          </a:p>
          <a:p>
            <a:pPr marL="0" indent="0">
              <a:buNone/>
              <a:defRPr/>
            </a:pPr>
            <a:endParaRPr lang="en-GB" sz="1400" b="1" dirty="0"/>
          </a:p>
          <a:p>
            <a:pPr marL="0" indent="0">
              <a:buNone/>
              <a:defRPr/>
            </a:pPr>
            <a:r>
              <a:rPr lang="en-GB" sz="1400" b="1" dirty="0" smtClean="0"/>
              <a:t>Evening:</a:t>
            </a:r>
          </a:p>
          <a:p>
            <a:pPr marL="0" indent="0">
              <a:buNone/>
              <a:defRPr/>
            </a:pPr>
            <a:r>
              <a:rPr lang="en-GB" sz="1400" b="1" dirty="0"/>
              <a:t>- </a:t>
            </a:r>
          </a:p>
          <a:p>
            <a:pPr marL="0" indent="0">
              <a:buNone/>
              <a:defRPr/>
            </a:pPr>
            <a:r>
              <a:rPr lang="en-GB" sz="1400" b="1" dirty="0"/>
              <a:t>-</a:t>
            </a:r>
          </a:p>
          <a:p>
            <a:pPr marL="0" indent="0">
              <a:buNone/>
              <a:defRPr/>
            </a:pPr>
            <a:r>
              <a:rPr lang="en-GB" sz="1400" b="1" dirty="0" smtClean="0"/>
              <a:t>-</a:t>
            </a:r>
          </a:p>
          <a:p>
            <a:pPr marL="0" indent="0">
              <a:buNone/>
              <a:defRPr/>
            </a:pPr>
            <a:r>
              <a:rPr lang="en-GB" sz="1400" b="1" dirty="0" smtClean="0"/>
              <a:t>- </a:t>
            </a:r>
            <a:endParaRPr lang="en-GB" sz="1400" b="1" dirty="0"/>
          </a:p>
        </p:txBody>
      </p:sp>
      <p:sp>
        <p:nvSpPr>
          <p:cNvPr id="24" name="TextBox 23"/>
          <p:cNvSpPr txBox="1"/>
          <p:nvPr/>
        </p:nvSpPr>
        <p:spPr>
          <a:xfrm>
            <a:off x="4572000" y="1354146"/>
            <a:ext cx="719108" cy="369332"/>
          </a:xfrm>
          <a:prstGeom prst="rect">
            <a:avLst/>
          </a:prstGeom>
          <a:solidFill>
            <a:schemeClr val="bg1"/>
          </a:solidFill>
        </p:spPr>
        <p:txBody>
          <a:bodyPr wrap="none" rtlCol="0">
            <a:spAutoFit/>
          </a:bodyPr>
          <a:lstStyle/>
          <a:p>
            <a:r>
              <a:rPr lang="en-GB" b="1" dirty="0" smtClean="0">
                <a:solidFill>
                  <a:schemeClr val="accent4">
                    <a:lumMod val="75000"/>
                  </a:schemeClr>
                </a:solidFill>
              </a:rPr>
              <a:t>Day 2</a:t>
            </a:r>
            <a:endParaRPr lang="en-GB" b="1" dirty="0">
              <a:solidFill>
                <a:schemeClr val="accent4">
                  <a:lumMod val="75000"/>
                </a:schemeClr>
              </a:solidFill>
            </a:endParaRPr>
          </a:p>
        </p:txBody>
      </p:sp>
      <p:sp>
        <p:nvSpPr>
          <p:cNvPr id="25" name="Content Placeholder 2"/>
          <p:cNvSpPr txBox="1">
            <a:spLocks/>
          </p:cNvSpPr>
          <p:nvPr/>
        </p:nvSpPr>
        <p:spPr>
          <a:xfrm>
            <a:off x="323528" y="1565753"/>
            <a:ext cx="3744416" cy="4997885"/>
          </a:xfrm>
          <a:prstGeom prst="rect">
            <a:avLst/>
          </a:prstGeom>
          <a:ln>
            <a:solidFill>
              <a:schemeClr val="accent4">
                <a:lumMod val="75000"/>
              </a:schemeClr>
            </a:solidFill>
          </a:ln>
        </p:spPr>
        <p:txBody>
          <a:bodyPr vert="horz" lIns="91440" tIns="45720" rIns="91440" bIns="45720" rtlCol="0">
            <a:normAutofit/>
          </a:bodyPr>
          <a:lstStyle>
            <a:lvl1pPr marL="457200" indent="-457200" algn="l" defTabSz="914400" rtl="0" eaLnBrk="1" latinLnBrk="0" hangingPunct="1">
              <a:spcBef>
                <a:spcPct val="20000"/>
              </a:spcBef>
              <a:buFont typeface="Wingdings" pitchFamily="2" charset="2"/>
              <a:buChar char="§"/>
              <a:defRPr sz="3200" kern="1200">
                <a:solidFill>
                  <a:schemeClr val="tx1">
                    <a:lumMod val="50000"/>
                    <a:lumOff val="50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914400" indent="-457200" algn="l" defTabSz="914400" rtl="0" eaLnBrk="1" latinLnBrk="0" hangingPunct="1">
              <a:spcBef>
                <a:spcPct val="20000"/>
              </a:spcBef>
              <a:buFont typeface="Wingdings" pitchFamily="2" charset="2"/>
              <a:buChar char="§"/>
              <a:defRPr sz="2800" kern="1200">
                <a:solidFill>
                  <a:schemeClr val="tx1">
                    <a:lumMod val="50000"/>
                    <a:lumOff val="50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1257300" indent="-342900" algn="l" defTabSz="914400" rtl="0" eaLnBrk="1" latinLnBrk="0" hangingPunct="1">
              <a:spcBef>
                <a:spcPct val="20000"/>
              </a:spcBef>
              <a:buFont typeface="Wingdings" pitchFamily="2" charset="2"/>
              <a:buChar char="§"/>
              <a:defRPr sz="2400" kern="1200">
                <a:solidFill>
                  <a:schemeClr val="tx1">
                    <a:lumMod val="50000"/>
                    <a:lumOff val="50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714500" indent="-342900" algn="l" defTabSz="914400" rtl="0" eaLnBrk="1" latinLnBrk="0" hangingPunct="1">
              <a:spcBef>
                <a:spcPct val="20000"/>
              </a:spcBef>
              <a:buFont typeface="Wingdings" pitchFamily="2" charset="2"/>
              <a:buChar char="§"/>
              <a:defRPr sz="2000" kern="1200">
                <a:solidFill>
                  <a:schemeClr val="tx1">
                    <a:lumMod val="50000"/>
                    <a:lumOff val="50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2171700" indent="-342900" algn="l" defTabSz="914400" rtl="0" eaLnBrk="1" latinLnBrk="0" hangingPunct="1">
              <a:spcBef>
                <a:spcPct val="20000"/>
              </a:spcBef>
              <a:buFont typeface="Wingdings" pitchFamily="2" charset="2"/>
              <a:buChar char="§"/>
              <a:defRPr sz="2000" kern="1200">
                <a:solidFill>
                  <a:schemeClr val="tx1">
                    <a:lumMod val="50000"/>
                    <a:lumOff val="50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lnSpc>
                <a:spcPct val="90000"/>
              </a:lnSpc>
              <a:buNone/>
            </a:pPr>
            <a:endParaRPr lang="en-GB" sz="1900" dirty="0"/>
          </a:p>
        </p:txBody>
      </p:sp>
      <p:sp>
        <p:nvSpPr>
          <p:cNvPr id="26" name="TextBox 25"/>
          <p:cNvSpPr txBox="1"/>
          <p:nvPr/>
        </p:nvSpPr>
        <p:spPr>
          <a:xfrm>
            <a:off x="611560" y="1347500"/>
            <a:ext cx="860235" cy="369332"/>
          </a:xfrm>
          <a:prstGeom prst="rect">
            <a:avLst/>
          </a:prstGeom>
          <a:solidFill>
            <a:schemeClr val="bg1"/>
          </a:solidFill>
        </p:spPr>
        <p:txBody>
          <a:bodyPr wrap="none" rtlCol="0">
            <a:spAutoFit/>
          </a:bodyPr>
          <a:lstStyle/>
          <a:p>
            <a:r>
              <a:rPr lang="en-GB" b="1" dirty="0" smtClean="0">
                <a:solidFill>
                  <a:schemeClr val="accent4">
                    <a:lumMod val="75000"/>
                  </a:schemeClr>
                </a:solidFill>
              </a:rPr>
              <a:t>Images</a:t>
            </a:r>
            <a:endParaRPr lang="en-GB" b="1" dirty="0">
              <a:solidFill>
                <a:schemeClr val="accent4">
                  <a:lumMod val="75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11091915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 descr="Travelbound Powerpoint templates2.jp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  <p:sp>
        <p:nvSpPr>
          <p:cNvPr id="3" name="TextBox 2"/>
          <p:cNvSpPr txBox="1"/>
          <p:nvPr/>
        </p:nvSpPr>
        <p:spPr>
          <a:xfrm>
            <a:off x="4053385" y="424935"/>
            <a:ext cx="4876739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GB" sz="3200" b="1" dirty="0" smtClean="0">
                <a:solidFill>
                  <a:schemeClr val="accent4">
                    <a:lumMod val="75000"/>
                  </a:schemeClr>
                </a:solidFill>
              </a:rPr>
              <a:t>Your Itinerary</a:t>
            </a:r>
            <a:endParaRPr lang="en-GB" sz="3200" b="1" dirty="0">
              <a:solidFill>
                <a:schemeClr val="accent4">
                  <a:lumMod val="75000"/>
                </a:schemeClr>
              </a:solidFill>
            </a:endParaRPr>
          </a:p>
        </p:txBody>
      </p:sp>
      <p:sp>
        <p:nvSpPr>
          <p:cNvPr id="23" name="Content Placeholder 2"/>
          <p:cNvSpPr txBox="1">
            <a:spLocks/>
          </p:cNvSpPr>
          <p:nvPr/>
        </p:nvSpPr>
        <p:spPr>
          <a:xfrm>
            <a:off x="4211960" y="1565753"/>
            <a:ext cx="4752528" cy="4997885"/>
          </a:xfrm>
          <a:prstGeom prst="rect">
            <a:avLst/>
          </a:prstGeom>
          <a:ln>
            <a:solidFill>
              <a:schemeClr val="accent4">
                <a:lumMod val="75000"/>
              </a:schemeClr>
            </a:solidFill>
          </a:ln>
        </p:spPr>
        <p:txBody>
          <a:bodyPr vert="horz" lIns="91440" tIns="45720" rIns="91440" bIns="45720" rtlCol="0">
            <a:noAutofit/>
          </a:bodyPr>
          <a:lstStyle>
            <a:lvl1pPr marL="457200" indent="-457200" algn="l" defTabSz="914400" rtl="0" eaLnBrk="1" latinLnBrk="0" hangingPunct="1">
              <a:spcBef>
                <a:spcPct val="20000"/>
              </a:spcBef>
              <a:buFont typeface="Wingdings" pitchFamily="2" charset="2"/>
              <a:buChar char="§"/>
              <a:defRPr sz="3200" kern="1200">
                <a:solidFill>
                  <a:schemeClr val="tx1">
                    <a:lumMod val="50000"/>
                    <a:lumOff val="50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914400" indent="-457200" algn="l" defTabSz="914400" rtl="0" eaLnBrk="1" latinLnBrk="0" hangingPunct="1">
              <a:spcBef>
                <a:spcPct val="20000"/>
              </a:spcBef>
              <a:buFont typeface="Wingdings" pitchFamily="2" charset="2"/>
              <a:buChar char="§"/>
              <a:defRPr sz="2800" kern="1200">
                <a:solidFill>
                  <a:schemeClr val="tx1">
                    <a:lumMod val="50000"/>
                    <a:lumOff val="50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1257300" indent="-342900" algn="l" defTabSz="914400" rtl="0" eaLnBrk="1" latinLnBrk="0" hangingPunct="1">
              <a:spcBef>
                <a:spcPct val="20000"/>
              </a:spcBef>
              <a:buFont typeface="Wingdings" pitchFamily="2" charset="2"/>
              <a:buChar char="§"/>
              <a:defRPr sz="2400" kern="1200">
                <a:solidFill>
                  <a:schemeClr val="tx1">
                    <a:lumMod val="50000"/>
                    <a:lumOff val="50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714500" indent="-342900" algn="l" defTabSz="914400" rtl="0" eaLnBrk="1" latinLnBrk="0" hangingPunct="1">
              <a:spcBef>
                <a:spcPct val="20000"/>
              </a:spcBef>
              <a:buFont typeface="Wingdings" pitchFamily="2" charset="2"/>
              <a:buChar char="§"/>
              <a:defRPr sz="2000" kern="1200">
                <a:solidFill>
                  <a:schemeClr val="tx1">
                    <a:lumMod val="50000"/>
                    <a:lumOff val="50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2171700" indent="-342900" algn="l" defTabSz="914400" rtl="0" eaLnBrk="1" latinLnBrk="0" hangingPunct="1">
              <a:spcBef>
                <a:spcPct val="20000"/>
              </a:spcBef>
              <a:buFont typeface="Wingdings" pitchFamily="2" charset="2"/>
              <a:buChar char="§"/>
              <a:defRPr sz="2000" kern="1200">
                <a:solidFill>
                  <a:schemeClr val="tx1">
                    <a:lumMod val="50000"/>
                    <a:lumOff val="50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None/>
              <a:defRPr/>
            </a:pPr>
            <a:endParaRPr lang="en-GB" sz="900" b="1" dirty="0" smtClean="0"/>
          </a:p>
          <a:p>
            <a:pPr marL="0" indent="0">
              <a:buNone/>
              <a:defRPr/>
            </a:pPr>
            <a:endParaRPr lang="en-GB" sz="1400" b="1" dirty="0" smtClean="0"/>
          </a:p>
          <a:p>
            <a:pPr marL="0" indent="0">
              <a:buNone/>
              <a:defRPr/>
            </a:pPr>
            <a:r>
              <a:rPr lang="en-GB" sz="1400" b="1" dirty="0" smtClean="0"/>
              <a:t>Morning:</a:t>
            </a:r>
          </a:p>
          <a:p>
            <a:pPr marL="0" indent="0">
              <a:buNone/>
              <a:defRPr/>
            </a:pPr>
            <a:r>
              <a:rPr lang="en-GB" sz="1400" b="1" dirty="0" smtClean="0"/>
              <a:t>- </a:t>
            </a:r>
          </a:p>
          <a:p>
            <a:pPr marL="0" indent="0">
              <a:buNone/>
              <a:defRPr/>
            </a:pPr>
            <a:r>
              <a:rPr lang="en-GB" sz="1400" b="1" dirty="0" smtClean="0"/>
              <a:t>-</a:t>
            </a:r>
          </a:p>
          <a:p>
            <a:pPr marL="0" indent="0">
              <a:buNone/>
              <a:defRPr/>
            </a:pPr>
            <a:r>
              <a:rPr lang="en-GB" sz="1400" b="1" dirty="0" smtClean="0"/>
              <a:t>-</a:t>
            </a:r>
          </a:p>
          <a:p>
            <a:pPr marL="0" indent="0">
              <a:buNone/>
              <a:defRPr/>
            </a:pPr>
            <a:r>
              <a:rPr lang="en-GB" sz="1400" b="1" dirty="0" smtClean="0"/>
              <a:t>- </a:t>
            </a:r>
          </a:p>
          <a:p>
            <a:pPr marL="0" indent="0">
              <a:buNone/>
              <a:defRPr/>
            </a:pPr>
            <a:endParaRPr lang="en-GB" sz="1400" b="1" dirty="0" smtClean="0"/>
          </a:p>
          <a:p>
            <a:pPr marL="0" indent="0">
              <a:buNone/>
              <a:defRPr/>
            </a:pPr>
            <a:r>
              <a:rPr lang="en-GB" sz="1400" b="1" dirty="0" smtClean="0"/>
              <a:t>Afternoon:</a:t>
            </a:r>
          </a:p>
          <a:p>
            <a:pPr marL="0" indent="0">
              <a:buNone/>
              <a:defRPr/>
            </a:pPr>
            <a:r>
              <a:rPr lang="en-GB" sz="1400" b="1" dirty="0"/>
              <a:t>- </a:t>
            </a:r>
          </a:p>
          <a:p>
            <a:pPr marL="0" indent="0">
              <a:buNone/>
              <a:defRPr/>
            </a:pPr>
            <a:r>
              <a:rPr lang="en-GB" sz="1400" b="1" dirty="0"/>
              <a:t>-</a:t>
            </a:r>
          </a:p>
          <a:p>
            <a:pPr marL="0" indent="0">
              <a:buNone/>
              <a:defRPr/>
            </a:pPr>
            <a:r>
              <a:rPr lang="en-GB" sz="1400" b="1" dirty="0" smtClean="0"/>
              <a:t>-</a:t>
            </a:r>
            <a:endParaRPr lang="en-GB" sz="1400" b="1" dirty="0"/>
          </a:p>
          <a:p>
            <a:pPr marL="0" indent="0">
              <a:buNone/>
              <a:defRPr/>
            </a:pPr>
            <a:r>
              <a:rPr lang="en-GB" sz="1400" b="1" dirty="0" smtClean="0"/>
              <a:t>-</a:t>
            </a:r>
          </a:p>
          <a:p>
            <a:pPr marL="0" indent="0">
              <a:buNone/>
              <a:defRPr/>
            </a:pPr>
            <a:endParaRPr lang="en-GB" sz="1400" b="1" dirty="0"/>
          </a:p>
          <a:p>
            <a:pPr marL="0" indent="0">
              <a:buNone/>
              <a:defRPr/>
            </a:pPr>
            <a:r>
              <a:rPr lang="en-GB" sz="1400" b="1" dirty="0" smtClean="0"/>
              <a:t>Evening:</a:t>
            </a:r>
          </a:p>
          <a:p>
            <a:pPr marL="0" indent="0">
              <a:buNone/>
              <a:defRPr/>
            </a:pPr>
            <a:r>
              <a:rPr lang="en-GB" sz="1400" b="1" dirty="0"/>
              <a:t>- </a:t>
            </a:r>
          </a:p>
          <a:p>
            <a:pPr marL="0" indent="0">
              <a:buNone/>
              <a:defRPr/>
            </a:pPr>
            <a:r>
              <a:rPr lang="en-GB" sz="1400" b="1" dirty="0"/>
              <a:t>-</a:t>
            </a:r>
          </a:p>
          <a:p>
            <a:pPr marL="0" indent="0">
              <a:buNone/>
              <a:defRPr/>
            </a:pPr>
            <a:r>
              <a:rPr lang="en-GB" sz="1400" b="1" dirty="0" smtClean="0"/>
              <a:t>-</a:t>
            </a:r>
          </a:p>
          <a:p>
            <a:pPr marL="0" indent="0">
              <a:buNone/>
              <a:defRPr/>
            </a:pPr>
            <a:r>
              <a:rPr lang="en-GB" sz="1400" b="1" dirty="0" smtClean="0"/>
              <a:t>- </a:t>
            </a:r>
            <a:endParaRPr lang="en-GB" sz="1400" b="1" dirty="0"/>
          </a:p>
        </p:txBody>
      </p:sp>
      <p:sp>
        <p:nvSpPr>
          <p:cNvPr id="24" name="TextBox 23"/>
          <p:cNvSpPr txBox="1"/>
          <p:nvPr/>
        </p:nvSpPr>
        <p:spPr>
          <a:xfrm>
            <a:off x="4572000" y="1354146"/>
            <a:ext cx="719108" cy="369332"/>
          </a:xfrm>
          <a:prstGeom prst="rect">
            <a:avLst/>
          </a:prstGeom>
          <a:solidFill>
            <a:schemeClr val="bg1"/>
          </a:solidFill>
        </p:spPr>
        <p:txBody>
          <a:bodyPr wrap="none" rtlCol="0">
            <a:spAutoFit/>
          </a:bodyPr>
          <a:lstStyle/>
          <a:p>
            <a:r>
              <a:rPr lang="en-GB" b="1" dirty="0" smtClean="0">
                <a:solidFill>
                  <a:schemeClr val="accent4">
                    <a:lumMod val="75000"/>
                  </a:schemeClr>
                </a:solidFill>
              </a:rPr>
              <a:t>Day 3</a:t>
            </a:r>
            <a:endParaRPr lang="en-GB" b="1" dirty="0">
              <a:solidFill>
                <a:schemeClr val="accent4">
                  <a:lumMod val="75000"/>
                </a:schemeClr>
              </a:solidFill>
            </a:endParaRPr>
          </a:p>
        </p:txBody>
      </p:sp>
      <p:sp>
        <p:nvSpPr>
          <p:cNvPr id="25" name="Content Placeholder 2"/>
          <p:cNvSpPr txBox="1">
            <a:spLocks/>
          </p:cNvSpPr>
          <p:nvPr/>
        </p:nvSpPr>
        <p:spPr>
          <a:xfrm>
            <a:off x="323528" y="1565753"/>
            <a:ext cx="3744416" cy="4997885"/>
          </a:xfrm>
          <a:prstGeom prst="rect">
            <a:avLst/>
          </a:prstGeom>
          <a:ln>
            <a:solidFill>
              <a:schemeClr val="accent4">
                <a:lumMod val="75000"/>
              </a:schemeClr>
            </a:solidFill>
          </a:ln>
        </p:spPr>
        <p:txBody>
          <a:bodyPr vert="horz" lIns="91440" tIns="45720" rIns="91440" bIns="45720" rtlCol="0">
            <a:normAutofit/>
          </a:bodyPr>
          <a:lstStyle>
            <a:lvl1pPr marL="457200" indent="-457200" algn="l" defTabSz="914400" rtl="0" eaLnBrk="1" latinLnBrk="0" hangingPunct="1">
              <a:spcBef>
                <a:spcPct val="20000"/>
              </a:spcBef>
              <a:buFont typeface="Wingdings" pitchFamily="2" charset="2"/>
              <a:buChar char="§"/>
              <a:defRPr sz="3200" kern="1200">
                <a:solidFill>
                  <a:schemeClr val="tx1">
                    <a:lumMod val="50000"/>
                    <a:lumOff val="50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914400" indent="-457200" algn="l" defTabSz="914400" rtl="0" eaLnBrk="1" latinLnBrk="0" hangingPunct="1">
              <a:spcBef>
                <a:spcPct val="20000"/>
              </a:spcBef>
              <a:buFont typeface="Wingdings" pitchFamily="2" charset="2"/>
              <a:buChar char="§"/>
              <a:defRPr sz="2800" kern="1200">
                <a:solidFill>
                  <a:schemeClr val="tx1">
                    <a:lumMod val="50000"/>
                    <a:lumOff val="50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1257300" indent="-342900" algn="l" defTabSz="914400" rtl="0" eaLnBrk="1" latinLnBrk="0" hangingPunct="1">
              <a:spcBef>
                <a:spcPct val="20000"/>
              </a:spcBef>
              <a:buFont typeface="Wingdings" pitchFamily="2" charset="2"/>
              <a:buChar char="§"/>
              <a:defRPr sz="2400" kern="1200">
                <a:solidFill>
                  <a:schemeClr val="tx1">
                    <a:lumMod val="50000"/>
                    <a:lumOff val="50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714500" indent="-342900" algn="l" defTabSz="914400" rtl="0" eaLnBrk="1" latinLnBrk="0" hangingPunct="1">
              <a:spcBef>
                <a:spcPct val="20000"/>
              </a:spcBef>
              <a:buFont typeface="Wingdings" pitchFamily="2" charset="2"/>
              <a:buChar char="§"/>
              <a:defRPr sz="2000" kern="1200">
                <a:solidFill>
                  <a:schemeClr val="tx1">
                    <a:lumMod val="50000"/>
                    <a:lumOff val="50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2171700" indent="-342900" algn="l" defTabSz="914400" rtl="0" eaLnBrk="1" latinLnBrk="0" hangingPunct="1">
              <a:spcBef>
                <a:spcPct val="20000"/>
              </a:spcBef>
              <a:buFont typeface="Wingdings" pitchFamily="2" charset="2"/>
              <a:buChar char="§"/>
              <a:defRPr sz="2000" kern="1200">
                <a:solidFill>
                  <a:schemeClr val="tx1">
                    <a:lumMod val="50000"/>
                    <a:lumOff val="50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lnSpc>
                <a:spcPct val="90000"/>
              </a:lnSpc>
              <a:buNone/>
            </a:pPr>
            <a:endParaRPr lang="en-GB" sz="1900" dirty="0"/>
          </a:p>
        </p:txBody>
      </p:sp>
      <p:sp>
        <p:nvSpPr>
          <p:cNvPr id="26" name="TextBox 25"/>
          <p:cNvSpPr txBox="1"/>
          <p:nvPr/>
        </p:nvSpPr>
        <p:spPr>
          <a:xfrm>
            <a:off x="611560" y="1347500"/>
            <a:ext cx="860235" cy="369332"/>
          </a:xfrm>
          <a:prstGeom prst="rect">
            <a:avLst/>
          </a:prstGeom>
          <a:solidFill>
            <a:schemeClr val="bg1"/>
          </a:solidFill>
        </p:spPr>
        <p:txBody>
          <a:bodyPr wrap="none" rtlCol="0">
            <a:spAutoFit/>
          </a:bodyPr>
          <a:lstStyle/>
          <a:p>
            <a:r>
              <a:rPr lang="en-GB" b="1" dirty="0" smtClean="0">
                <a:solidFill>
                  <a:schemeClr val="accent4">
                    <a:lumMod val="75000"/>
                  </a:schemeClr>
                </a:solidFill>
              </a:rPr>
              <a:t>Images</a:t>
            </a:r>
            <a:endParaRPr lang="en-GB" b="1" dirty="0">
              <a:solidFill>
                <a:schemeClr val="accent4">
                  <a:lumMod val="75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58145027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 descr="Travelbound Powerpoint templates2.jp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  <p:sp>
        <p:nvSpPr>
          <p:cNvPr id="3" name="TextBox 2"/>
          <p:cNvSpPr txBox="1"/>
          <p:nvPr/>
        </p:nvSpPr>
        <p:spPr>
          <a:xfrm>
            <a:off x="4053385" y="424935"/>
            <a:ext cx="4876739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GB" sz="3200" b="1" dirty="0" smtClean="0">
                <a:solidFill>
                  <a:schemeClr val="accent4">
                    <a:lumMod val="75000"/>
                  </a:schemeClr>
                </a:solidFill>
              </a:rPr>
              <a:t>Contents</a:t>
            </a:r>
            <a:endParaRPr lang="en-GB" sz="3200" b="1" dirty="0">
              <a:solidFill>
                <a:schemeClr val="accent4">
                  <a:lumMod val="75000"/>
                </a:schemeClr>
              </a:solidFill>
            </a:endParaRPr>
          </a:p>
        </p:txBody>
      </p:sp>
      <p:sp>
        <p:nvSpPr>
          <p:cNvPr id="23" name="Rectangle 22"/>
          <p:cNvSpPr/>
          <p:nvPr/>
        </p:nvSpPr>
        <p:spPr>
          <a:xfrm>
            <a:off x="626301" y="2200672"/>
            <a:ext cx="8091814" cy="432048"/>
          </a:xfrm>
          <a:prstGeom prst="rect">
            <a:avLst/>
          </a:prstGeom>
          <a:solidFill>
            <a:schemeClr val="accent4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en-GB" dirty="0"/>
              <a:t>	</a:t>
            </a:r>
            <a:r>
              <a:rPr lang="en-GB" dirty="0" smtClean="0"/>
              <a:t>		About Us</a:t>
            </a:r>
            <a:endParaRPr lang="en-GB" dirty="0"/>
          </a:p>
        </p:txBody>
      </p:sp>
      <p:sp>
        <p:nvSpPr>
          <p:cNvPr id="24" name="Rectangle 23"/>
          <p:cNvSpPr/>
          <p:nvPr/>
        </p:nvSpPr>
        <p:spPr>
          <a:xfrm>
            <a:off x="626301" y="2694124"/>
            <a:ext cx="8091814" cy="432048"/>
          </a:xfrm>
          <a:prstGeom prst="rect">
            <a:avLst/>
          </a:prstGeom>
          <a:solidFill>
            <a:schemeClr val="accent4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en-GB" dirty="0">
                <a:solidFill>
                  <a:srgbClr val="005A58"/>
                </a:solidFill>
              </a:rPr>
              <a:t>		</a:t>
            </a:r>
            <a:r>
              <a:rPr lang="en-GB" dirty="0" smtClean="0">
                <a:solidFill>
                  <a:srgbClr val="005A58"/>
                </a:solidFill>
              </a:rPr>
              <a:t>	</a:t>
            </a:r>
            <a:r>
              <a:rPr lang="en-GB" dirty="0" smtClean="0">
                <a:solidFill>
                  <a:schemeClr val="bg1"/>
                </a:solidFill>
              </a:rPr>
              <a:t>Your Destination</a:t>
            </a:r>
            <a:endParaRPr lang="en-GB" dirty="0">
              <a:solidFill>
                <a:schemeClr val="bg1"/>
              </a:solidFill>
            </a:endParaRPr>
          </a:p>
        </p:txBody>
      </p:sp>
      <p:sp>
        <p:nvSpPr>
          <p:cNvPr id="25" name="Rectangle 24"/>
          <p:cNvSpPr/>
          <p:nvPr/>
        </p:nvSpPr>
        <p:spPr>
          <a:xfrm>
            <a:off x="626301" y="3685567"/>
            <a:ext cx="8091814" cy="432048"/>
          </a:xfrm>
          <a:prstGeom prst="rect">
            <a:avLst/>
          </a:prstGeom>
          <a:solidFill>
            <a:schemeClr val="accent3">
              <a:lumMod val="60000"/>
              <a:lumOff val="40000"/>
            </a:schemeClr>
          </a:solidFill>
          <a:ln>
            <a:solidFill>
              <a:schemeClr val="accent4">
                <a:lumMod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en-GB" dirty="0" smtClean="0">
                <a:solidFill>
                  <a:srgbClr val="005A58"/>
                </a:solidFill>
              </a:rPr>
              <a:t>			Tour Aims &amp; Benefits</a:t>
            </a:r>
            <a:endParaRPr lang="en-GB" dirty="0"/>
          </a:p>
        </p:txBody>
      </p:sp>
      <p:sp>
        <p:nvSpPr>
          <p:cNvPr id="26" name="Rectangle 25"/>
          <p:cNvSpPr/>
          <p:nvPr/>
        </p:nvSpPr>
        <p:spPr>
          <a:xfrm>
            <a:off x="626301" y="3187924"/>
            <a:ext cx="8091814" cy="432048"/>
          </a:xfrm>
          <a:prstGeom prst="rect">
            <a:avLst/>
          </a:prstGeom>
          <a:solidFill>
            <a:schemeClr val="accent4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en-GB" dirty="0" smtClean="0"/>
              <a:t>			Your Itinerary &amp; Accommodation</a:t>
            </a:r>
            <a:endParaRPr lang="en-GB" dirty="0"/>
          </a:p>
        </p:txBody>
      </p:sp>
      <p:sp>
        <p:nvSpPr>
          <p:cNvPr id="27" name="Rectangle 26"/>
          <p:cNvSpPr/>
          <p:nvPr/>
        </p:nvSpPr>
        <p:spPr>
          <a:xfrm>
            <a:off x="626301" y="4174480"/>
            <a:ext cx="8091814" cy="432048"/>
          </a:xfrm>
          <a:prstGeom prst="rect">
            <a:avLst/>
          </a:prstGeom>
          <a:solidFill>
            <a:schemeClr val="accent4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en-GB" dirty="0" smtClean="0"/>
              <a:t>			What our customers say</a:t>
            </a:r>
            <a:endParaRPr lang="en-GB" dirty="0"/>
          </a:p>
        </p:txBody>
      </p:sp>
      <p:sp>
        <p:nvSpPr>
          <p:cNvPr id="28" name="Rectangle 27"/>
          <p:cNvSpPr/>
          <p:nvPr/>
        </p:nvSpPr>
        <p:spPr>
          <a:xfrm>
            <a:off x="626301" y="4667932"/>
            <a:ext cx="8091814" cy="432048"/>
          </a:xfrm>
          <a:prstGeom prst="rect">
            <a:avLst/>
          </a:prstGeom>
          <a:solidFill>
            <a:schemeClr val="accent4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en-GB" dirty="0" smtClean="0"/>
              <a:t>			 Trip Resources</a:t>
            </a:r>
            <a:endParaRPr lang="en-GB" dirty="0"/>
          </a:p>
        </p:txBody>
      </p:sp>
      <p:sp>
        <p:nvSpPr>
          <p:cNvPr id="21" name="Rounded Rectangle 20"/>
          <p:cNvSpPr/>
          <p:nvPr/>
        </p:nvSpPr>
        <p:spPr>
          <a:xfrm>
            <a:off x="1187613" y="1759509"/>
            <a:ext cx="528453" cy="3720230"/>
          </a:xfrm>
          <a:prstGeom prst="roundRect">
            <a:avLst/>
          </a:prstGeom>
          <a:solidFill>
            <a:schemeClr val="accent3">
              <a:lumMod val="60000"/>
              <a:lumOff val="40000"/>
            </a:schemeClr>
          </a:solidFill>
          <a:ln>
            <a:solidFill>
              <a:schemeClr val="accent4">
                <a:lumMod val="75000"/>
              </a:schemeClr>
            </a:solidFill>
          </a:ln>
        </p:spPr>
        <p:style>
          <a:lnRef idx="2">
            <a:schemeClr val="lt1">
              <a:hueOff val="0"/>
              <a:satOff val="0"/>
              <a:lumOff val="0"/>
              <a:alphaOff val="0"/>
            </a:schemeClr>
          </a:lnRef>
          <a:fillRef idx="1">
            <a:scrgbClr r="0" g="0" b="0"/>
          </a:fillRef>
          <a:effectRef idx="0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</p:sp>
    </p:spTree>
    <p:extLst>
      <p:ext uri="{BB962C8B-B14F-4D97-AF65-F5344CB8AC3E}">
        <p14:creationId xmlns:p14="http://schemas.microsoft.com/office/powerpoint/2010/main" val="228901035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 descr="Travelbound Powerpoint templates2.jp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  <p:sp>
        <p:nvSpPr>
          <p:cNvPr id="3" name="TextBox 2"/>
          <p:cNvSpPr txBox="1"/>
          <p:nvPr/>
        </p:nvSpPr>
        <p:spPr>
          <a:xfrm>
            <a:off x="4053385" y="424935"/>
            <a:ext cx="4876739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GB" sz="3200" b="1" dirty="0" smtClean="0">
                <a:solidFill>
                  <a:schemeClr val="accent4">
                    <a:lumMod val="75000"/>
                  </a:schemeClr>
                </a:solidFill>
              </a:rPr>
              <a:t>Aims &amp; Benefits</a:t>
            </a:r>
            <a:endParaRPr lang="en-GB" sz="3200" b="1" dirty="0">
              <a:solidFill>
                <a:schemeClr val="accent4">
                  <a:lumMod val="75000"/>
                </a:schemeClr>
              </a:solidFill>
            </a:endParaRPr>
          </a:p>
        </p:txBody>
      </p:sp>
      <p:sp>
        <p:nvSpPr>
          <p:cNvPr id="25" name="Content Placeholder 2"/>
          <p:cNvSpPr txBox="1">
            <a:spLocks/>
          </p:cNvSpPr>
          <p:nvPr/>
        </p:nvSpPr>
        <p:spPr>
          <a:xfrm>
            <a:off x="323528" y="1565753"/>
            <a:ext cx="3744416" cy="4997885"/>
          </a:xfrm>
          <a:prstGeom prst="rect">
            <a:avLst/>
          </a:prstGeom>
          <a:ln>
            <a:solidFill>
              <a:schemeClr val="accent4">
                <a:lumMod val="75000"/>
              </a:schemeClr>
            </a:solidFill>
          </a:ln>
        </p:spPr>
        <p:txBody>
          <a:bodyPr vert="horz" lIns="91440" tIns="45720" rIns="91440" bIns="45720" rtlCol="0">
            <a:normAutofit/>
          </a:bodyPr>
          <a:lstStyle>
            <a:lvl1pPr marL="457200" indent="-457200" algn="l" defTabSz="914400" rtl="0" eaLnBrk="1" latinLnBrk="0" hangingPunct="1">
              <a:spcBef>
                <a:spcPct val="20000"/>
              </a:spcBef>
              <a:buFont typeface="Wingdings" pitchFamily="2" charset="2"/>
              <a:buChar char="§"/>
              <a:defRPr sz="3200" kern="1200">
                <a:solidFill>
                  <a:schemeClr val="tx1">
                    <a:lumMod val="50000"/>
                    <a:lumOff val="50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914400" indent="-457200" algn="l" defTabSz="914400" rtl="0" eaLnBrk="1" latinLnBrk="0" hangingPunct="1">
              <a:spcBef>
                <a:spcPct val="20000"/>
              </a:spcBef>
              <a:buFont typeface="Wingdings" pitchFamily="2" charset="2"/>
              <a:buChar char="§"/>
              <a:defRPr sz="2800" kern="1200">
                <a:solidFill>
                  <a:schemeClr val="tx1">
                    <a:lumMod val="50000"/>
                    <a:lumOff val="50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1257300" indent="-342900" algn="l" defTabSz="914400" rtl="0" eaLnBrk="1" latinLnBrk="0" hangingPunct="1">
              <a:spcBef>
                <a:spcPct val="20000"/>
              </a:spcBef>
              <a:buFont typeface="Wingdings" pitchFamily="2" charset="2"/>
              <a:buChar char="§"/>
              <a:defRPr sz="2400" kern="1200">
                <a:solidFill>
                  <a:schemeClr val="tx1">
                    <a:lumMod val="50000"/>
                    <a:lumOff val="50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714500" indent="-342900" algn="l" defTabSz="914400" rtl="0" eaLnBrk="1" latinLnBrk="0" hangingPunct="1">
              <a:spcBef>
                <a:spcPct val="20000"/>
              </a:spcBef>
              <a:buFont typeface="Wingdings" pitchFamily="2" charset="2"/>
              <a:buChar char="§"/>
              <a:defRPr sz="2000" kern="1200">
                <a:solidFill>
                  <a:schemeClr val="tx1">
                    <a:lumMod val="50000"/>
                    <a:lumOff val="50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2171700" indent="-342900" algn="l" defTabSz="914400" rtl="0" eaLnBrk="1" latinLnBrk="0" hangingPunct="1">
              <a:spcBef>
                <a:spcPct val="20000"/>
              </a:spcBef>
              <a:buFont typeface="Wingdings" pitchFamily="2" charset="2"/>
              <a:buChar char="§"/>
              <a:defRPr sz="2000" kern="1200">
                <a:solidFill>
                  <a:schemeClr val="tx1">
                    <a:lumMod val="50000"/>
                    <a:lumOff val="50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lnSpc>
                <a:spcPct val="90000"/>
              </a:lnSpc>
              <a:buNone/>
            </a:pPr>
            <a:endParaRPr lang="en-GB" sz="1900" dirty="0"/>
          </a:p>
        </p:txBody>
      </p:sp>
      <p:sp>
        <p:nvSpPr>
          <p:cNvPr id="26" name="TextBox 25"/>
          <p:cNvSpPr txBox="1"/>
          <p:nvPr/>
        </p:nvSpPr>
        <p:spPr>
          <a:xfrm>
            <a:off x="611560" y="1347500"/>
            <a:ext cx="1233992" cy="369332"/>
          </a:xfrm>
          <a:prstGeom prst="rect">
            <a:avLst/>
          </a:prstGeom>
          <a:solidFill>
            <a:schemeClr val="bg1"/>
          </a:solidFill>
        </p:spPr>
        <p:txBody>
          <a:bodyPr wrap="none" rtlCol="0">
            <a:spAutoFit/>
          </a:bodyPr>
          <a:lstStyle/>
          <a:p>
            <a:r>
              <a:rPr lang="en-GB" b="1" dirty="0" smtClean="0">
                <a:solidFill>
                  <a:schemeClr val="accent4">
                    <a:lumMod val="75000"/>
                  </a:schemeClr>
                </a:solidFill>
              </a:rPr>
              <a:t>Aim of Trip</a:t>
            </a:r>
            <a:endParaRPr lang="en-GB" b="1" dirty="0">
              <a:solidFill>
                <a:schemeClr val="accent4">
                  <a:lumMod val="75000"/>
                </a:schemeClr>
              </a:solidFill>
            </a:endParaRPr>
          </a:p>
        </p:txBody>
      </p:sp>
      <p:sp>
        <p:nvSpPr>
          <p:cNvPr id="8" name="Content Placeholder 2"/>
          <p:cNvSpPr txBox="1">
            <a:spLocks/>
          </p:cNvSpPr>
          <p:nvPr/>
        </p:nvSpPr>
        <p:spPr>
          <a:xfrm>
            <a:off x="5010350" y="1565753"/>
            <a:ext cx="3744416" cy="4997885"/>
          </a:xfrm>
          <a:prstGeom prst="rect">
            <a:avLst/>
          </a:prstGeom>
          <a:ln>
            <a:solidFill>
              <a:schemeClr val="accent4">
                <a:lumMod val="75000"/>
              </a:schemeClr>
            </a:solidFill>
          </a:ln>
        </p:spPr>
        <p:txBody>
          <a:bodyPr vert="horz" lIns="91440" tIns="45720" rIns="91440" bIns="45720" rtlCol="0">
            <a:normAutofit/>
          </a:bodyPr>
          <a:lstStyle>
            <a:lvl1pPr marL="457200" indent="-457200" algn="l" defTabSz="914400" rtl="0" eaLnBrk="1" latinLnBrk="0" hangingPunct="1">
              <a:spcBef>
                <a:spcPct val="20000"/>
              </a:spcBef>
              <a:buFont typeface="Wingdings" pitchFamily="2" charset="2"/>
              <a:buChar char="§"/>
              <a:defRPr sz="3200" kern="1200">
                <a:solidFill>
                  <a:schemeClr val="tx1">
                    <a:lumMod val="50000"/>
                    <a:lumOff val="50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914400" indent="-457200" algn="l" defTabSz="914400" rtl="0" eaLnBrk="1" latinLnBrk="0" hangingPunct="1">
              <a:spcBef>
                <a:spcPct val="20000"/>
              </a:spcBef>
              <a:buFont typeface="Wingdings" pitchFamily="2" charset="2"/>
              <a:buChar char="§"/>
              <a:defRPr sz="2800" kern="1200">
                <a:solidFill>
                  <a:schemeClr val="tx1">
                    <a:lumMod val="50000"/>
                    <a:lumOff val="50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1257300" indent="-342900" algn="l" defTabSz="914400" rtl="0" eaLnBrk="1" latinLnBrk="0" hangingPunct="1">
              <a:spcBef>
                <a:spcPct val="20000"/>
              </a:spcBef>
              <a:buFont typeface="Wingdings" pitchFamily="2" charset="2"/>
              <a:buChar char="§"/>
              <a:defRPr sz="2400" kern="1200">
                <a:solidFill>
                  <a:schemeClr val="tx1">
                    <a:lumMod val="50000"/>
                    <a:lumOff val="50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714500" indent="-342900" algn="l" defTabSz="914400" rtl="0" eaLnBrk="1" latinLnBrk="0" hangingPunct="1">
              <a:spcBef>
                <a:spcPct val="20000"/>
              </a:spcBef>
              <a:buFont typeface="Wingdings" pitchFamily="2" charset="2"/>
              <a:buChar char="§"/>
              <a:defRPr sz="2000" kern="1200">
                <a:solidFill>
                  <a:schemeClr val="tx1">
                    <a:lumMod val="50000"/>
                    <a:lumOff val="50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2171700" indent="-342900" algn="l" defTabSz="914400" rtl="0" eaLnBrk="1" latinLnBrk="0" hangingPunct="1">
              <a:spcBef>
                <a:spcPct val="20000"/>
              </a:spcBef>
              <a:buFont typeface="Wingdings" pitchFamily="2" charset="2"/>
              <a:buChar char="§"/>
              <a:defRPr sz="2000" kern="1200">
                <a:solidFill>
                  <a:schemeClr val="tx1">
                    <a:lumMod val="50000"/>
                    <a:lumOff val="50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lnSpc>
                <a:spcPct val="90000"/>
              </a:lnSpc>
              <a:buNone/>
            </a:pPr>
            <a:endParaRPr lang="en-GB" sz="1900" dirty="0"/>
          </a:p>
        </p:txBody>
      </p:sp>
      <p:sp>
        <p:nvSpPr>
          <p:cNvPr id="24" name="TextBox 23"/>
          <p:cNvSpPr txBox="1"/>
          <p:nvPr/>
        </p:nvSpPr>
        <p:spPr>
          <a:xfrm>
            <a:off x="5248404" y="1354146"/>
            <a:ext cx="1543308" cy="369332"/>
          </a:xfrm>
          <a:prstGeom prst="rect">
            <a:avLst/>
          </a:prstGeom>
          <a:solidFill>
            <a:schemeClr val="bg1"/>
          </a:solidFill>
        </p:spPr>
        <p:txBody>
          <a:bodyPr wrap="none" rtlCol="0">
            <a:spAutoFit/>
          </a:bodyPr>
          <a:lstStyle/>
          <a:p>
            <a:r>
              <a:rPr lang="en-GB" b="1" dirty="0" smtClean="0">
                <a:solidFill>
                  <a:schemeClr val="accent4">
                    <a:lumMod val="75000"/>
                  </a:schemeClr>
                </a:solidFill>
              </a:rPr>
              <a:t>Benefit of Trip</a:t>
            </a:r>
            <a:endParaRPr lang="en-GB" b="1" dirty="0">
              <a:solidFill>
                <a:schemeClr val="accent4">
                  <a:lumMod val="75000"/>
                </a:schemeClr>
              </a:solidFill>
            </a:endParaRPr>
          </a:p>
        </p:txBody>
      </p:sp>
      <p:sp>
        <p:nvSpPr>
          <p:cNvPr id="5" name="Left-Right Arrow Callout 4"/>
          <p:cNvSpPr/>
          <p:nvPr/>
        </p:nvSpPr>
        <p:spPr>
          <a:xfrm>
            <a:off x="4053385" y="1565752"/>
            <a:ext cx="956965" cy="4997885"/>
          </a:xfrm>
          <a:prstGeom prst="leftRightArrowCallout">
            <a:avLst/>
          </a:prstGeom>
          <a:solidFill>
            <a:schemeClr val="accent3">
              <a:lumMod val="60000"/>
              <a:lumOff val="40000"/>
            </a:schemeClr>
          </a:solidFill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426780130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 descr="Travelbound Powerpoint templates2.jp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  <p:sp>
        <p:nvSpPr>
          <p:cNvPr id="3" name="TextBox 2"/>
          <p:cNvSpPr txBox="1"/>
          <p:nvPr/>
        </p:nvSpPr>
        <p:spPr>
          <a:xfrm>
            <a:off x="4053385" y="424935"/>
            <a:ext cx="4876739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GB" sz="3200" b="1" dirty="0" smtClean="0">
                <a:solidFill>
                  <a:schemeClr val="accent4">
                    <a:lumMod val="75000"/>
                  </a:schemeClr>
                </a:solidFill>
              </a:rPr>
              <a:t>Contents</a:t>
            </a:r>
            <a:endParaRPr lang="en-GB" sz="3200" b="1" dirty="0">
              <a:solidFill>
                <a:schemeClr val="accent4">
                  <a:lumMod val="75000"/>
                </a:schemeClr>
              </a:solidFill>
            </a:endParaRPr>
          </a:p>
        </p:txBody>
      </p:sp>
      <p:sp>
        <p:nvSpPr>
          <p:cNvPr id="23" name="Rectangle 22"/>
          <p:cNvSpPr/>
          <p:nvPr/>
        </p:nvSpPr>
        <p:spPr>
          <a:xfrm>
            <a:off x="626301" y="2200672"/>
            <a:ext cx="8091814" cy="432048"/>
          </a:xfrm>
          <a:prstGeom prst="rect">
            <a:avLst/>
          </a:prstGeom>
          <a:solidFill>
            <a:schemeClr val="accent4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en-GB" dirty="0"/>
              <a:t>	</a:t>
            </a:r>
            <a:r>
              <a:rPr lang="en-GB" dirty="0" smtClean="0"/>
              <a:t>		About Us</a:t>
            </a:r>
            <a:endParaRPr lang="en-GB" dirty="0"/>
          </a:p>
        </p:txBody>
      </p:sp>
      <p:sp>
        <p:nvSpPr>
          <p:cNvPr id="24" name="Rectangle 23"/>
          <p:cNvSpPr/>
          <p:nvPr/>
        </p:nvSpPr>
        <p:spPr>
          <a:xfrm>
            <a:off x="626301" y="2694124"/>
            <a:ext cx="8091814" cy="432048"/>
          </a:xfrm>
          <a:prstGeom prst="rect">
            <a:avLst/>
          </a:prstGeom>
          <a:solidFill>
            <a:schemeClr val="accent4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en-GB" dirty="0">
                <a:solidFill>
                  <a:srgbClr val="005A58"/>
                </a:solidFill>
              </a:rPr>
              <a:t>		</a:t>
            </a:r>
            <a:r>
              <a:rPr lang="en-GB" dirty="0" smtClean="0">
                <a:solidFill>
                  <a:srgbClr val="005A58"/>
                </a:solidFill>
              </a:rPr>
              <a:t>	</a:t>
            </a:r>
            <a:r>
              <a:rPr lang="en-GB" dirty="0" smtClean="0">
                <a:solidFill>
                  <a:schemeClr val="bg1"/>
                </a:solidFill>
              </a:rPr>
              <a:t>Your Destination</a:t>
            </a:r>
            <a:endParaRPr lang="en-GB" dirty="0">
              <a:solidFill>
                <a:schemeClr val="bg1"/>
              </a:solidFill>
            </a:endParaRPr>
          </a:p>
        </p:txBody>
      </p:sp>
      <p:sp>
        <p:nvSpPr>
          <p:cNvPr id="25" name="Rectangle 24"/>
          <p:cNvSpPr/>
          <p:nvPr/>
        </p:nvSpPr>
        <p:spPr>
          <a:xfrm>
            <a:off x="626301" y="4174938"/>
            <a:ext cx="8091814" cy="432048"/>
          </a:xfrm>
          <a:prstGeom prst="rect">
            <a:avLst/>
          </a:prstGeom>
          <a:solidFill>
            <a:schemeClr val="accent3">
              <a:lumMod val="60000"/>
              <a:lumOff val="40000"/>
            </a:schemeClr>
          </a:solidFill>
          <a:ln>
            <a:solidFill>
              <a:schemeClr val="accent4">
                <a:lumMod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en-GB" dirty="0" smtClean="0">
                <a:solidFill>
                  <a:srgbClr val="005A58"/>
                </a:solidFill>
              </a:rPr>
              <a:t>			What our customers say</a:t>
            </a:r>
            <a:endParaRPr lang="en-GB" dirty="0"/>
          </a:p>
        </p:txBody>
      </p:sp>
      <p:sp>
        <p:nvSpPr>
          <p:cNvPr id="26" name="Rectangle 25"/>
          <p:cNvSpPr/>
          <p:nvPr/>
        </p:nvSpPr>
        <p:spPr>
          <a:xfrm>
            <a:off x="626301" y="3187924"/>
            <a:ext cx="8091814" cy="432048"/>
          </a:xfrm>
          <a:prstGeom prst="rect">
            <a:avLst/>
          </a:prstGeom>
          <a:solidFill>
            <a:schemeClr val="accent4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en-GB" dirty="0" smtClean="0"/>
              <a:t>			Your Itinerary &amp; Accommodation</a:t>
            </a:r>
            <a:endParaRPr lang="en-GB" dirty="0"/>
          </a:p>
        </p:txBody>
      </p:sp>
      <p:sp>
        <p:nvSpPr>
          <p:cNvPr id="27" name="Rectangle 26"/>
          <p:cNvSpPr/>
          <p:nvPr/>
        </p:nvSpPr>
        <p:spPr>
          <a:xfrm>
            <a:off x="626301" y="3683152"/>
            <a:ext cx="8091814" cy="432048"/>
          </a:xfrm>
          <a:prstGeom prst="rect">
            <a:avLst/>
          </a:prstGeom>
          <a:solidFill>
            <a:schemeClr val="accent4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2"/>
            <a:r>
              <a:rPr lang="en-GB" dirty="0" smtClean="0"/>
              <a:t>	Tour Aims &amp; Benefits</a:t>
            </a:r>
            <a:endParaRPr lang="en-GB" dirty="0"/>
          </a:p>
        </p:txBody>
      </p:sp>
      <p:sp>
        <p:nvSpPr>
          <p:cNvPr id="28" name="Rectangle 27"/>
          <p:cNvSpPr/>
          <p:nvPr/>
        </p:nvSpPr>
        <p:spPr>
          <a:xfrm>
            <a:off x="626301" y="4667932"/>
            <a:ext cx="8091814" cy="432048"/>
          </a:xfrm>
          <a:prstGeom prst="rect">
            <a:avLst/>
          </a:prstGeom>
          <a:solidFill>
            <a:schemeClr val="accent4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en-GB" dirty="0" smtClean="0"/>
              <a:t>			 Trip Resources</a:t>
            </a:r>
            <a:endParaRPr lang="en-GB" dirty="0"/>
          </a:p>
        </p:txBody>
      </p:sp>
      <p:sp>
        <p:nvSpPr>
          <p:cNvPr id="21" name="Rounded Rectangle 20"/>
          <p:cNvSpPr/>
          <p:nvPr/>
        </p:nvSpPr>
        <p:spPr>
          <a:xfrm>
            <a:off x="1187613" y="1759509"/>
            <a:ext cx="528453" cy="3720230"/>
          </a:xfrm>
          <a:prstGeom prst="roundRect">
            <a:avLst/>
          </a:prstGeom>
          <a:solidFill>
            <a:schemeClr val="accent3">
              <a:lumMod val="60000"/>
              <a:lumOff val="40000"/>
            </a:schemeClr>
          </a:solidFill>
          <a:ln>
            <a:solidFill>
              <a:schemeClr val="accent4">
                <a:lumMod val="75000"/>
              </a:schemeClr>
            </a:solidFill>
          </a:ln>
        </p:spPr>
        <p:style>
          <a:lnRef idx="2">
            <a:schemeClr val="lt1">
              <a:hueOff val="0"/>
              <a:satOff val="0"/>
              <a:lumOff val="0"/>
              <a:alphaOff val="0"/>
            </a:schemeClr>
          </a:lnRef>
          <a:fillRef idx="1">
            <a:scrgbClr r="0" g="0" b="0"/>
          </a:fillRef>
          <a:effectRef idx="0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</p:sp>
    </p:spTree>
    <p:extLst>
      <p:ext uri="{BB962C8B-B14F-4D97-AF65-F5344CB8AC3E}">
        <p14:creationId xmlns:p14="http://schemas.microsoft.com/office/powerpoint/2010/main" val="248130307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 descr="Travelbound Powerpoint templates2.jp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813" y="0"/>
            <a:ext cx="9144000" cy="6858000"/>
          </a:xfrm>
          <a:prstGeom prst="rect">
            <a:avLst/>
          </a:prstGeom>
        </p:spPr>
      </p:pic>
      <p:sp>
        <p:nvSpPr>
          <p:cNvPr id="3" name="TextBox 2"/>
          <p:cNvSpPr txBox="1"/>
          <p:nvPr/>
        </p:nvSpPr>
        <p:spPr>
          <a:xfrm>
            <a:off x="4053385" y="424935"/>
            <a:ext cx="4876739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GB" sz="3200" b="1" dirty="0" smtClean="0">
                <a:solidFill>
                  <a:schemeClr val="accent4">
                    <a:lumMod val="75000"/>
                  </a:schemeClr>
                </a:solidFill>
              </a:rPr>
              <a:t>Our Feedback</a:t>
            </a:r>
            <a:endParaRPr lang="en-GB" sz="3200" b="1" dirty="0">
              <a:solidFill>
                <a:schemeClr val="accent4">
                  <a:lumMod val="75000"/>
                </a:schemeClr>
              </a:solidFill>
            </a:endParaRPr>
          </a:p>
        </p:txBody>
      </p:sp>
      <p:sp>
        <p:nvSpPr>
          <p:cNvPr id="25" name="Content Placeholder 2"/>
          <p:cNvSpPr txBox="1">
            <a:spLocks/>
          </p:cNvSpPr>
          <p:nvPr/>
        </p:nvSpPr>
        <p:spPr>
          <a:xfrm>
            <a:off x="323527" y="1565753"/>
            <a:ext cx="8506573" cy="4997885"/>
          </a:xfrm>
          <a:prstGeom prst="rect">
            <a:avLst/>
          </a:prstGeom>
          <a:ln>
            <a:solidFill>
              <a:schemeClr val="accent4">
                <a:lumMod val="75000"/>
              </a:schemeClr>
            </a:solidFill>
          </a:ln>
        </p:spPr>
        <p:txBody>
          <a:bodyPr vert="horz" lIns="91440" tIns="45720" rIns="91440" bIns="45720" rtlCol="0">
            <a:normAutofit/>
          </a:bodyPr>
          <a:lstStyle>
            <a:lvl1pPr marL="457200" indent="-457200" algn="l" defTabSz="914400" rtl="0" eaLnBrk="1" latinLnBrk="0" hangingPunct="1">
              <a:spcBef>
                <a:spcPct val="20000"/>
              </a:spcBef>
              <a:buFont typeface="Wingdings" pitchFamily="2" charset="2"/>
              <a:buChar char="§"/>
              <a:defRPr sz="3200" kern="1200">
                <a:solidFill>
                  <a:schemeClr val="tx1">
                    <a:lumMod val="50000"/>
                    <a:lumOff val="50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914400" indent="-457200" algn="l" defTabSz="914400" rtl="0" eaLnBrk="1" latinLnBrk="0" hangingPunct="1">
              <a:spcBef>
                <a:spcPct val="20000"/>
              </a:spcBef>
              <a:buFont typeface="Wingdings" pitchFamily="2" charset="2"/>
              <a:buChar char="§"/>
              <a:defRPr sz="2800" kern="1200">
                <a:solidFill>
                  <a:schemeClr val="tx1">
                    <a:lumMod val="50000"/>
                    <a:lumOff val="50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1257300" indent="-342900" algn="l" defTabSz="914400" rtl="0" eaLnBrk="1" latinLnBrk="0" hangingPunct="1">
              <a:spcBef>
                <a:spcPct val="20000"/>
              </a:spcBef>
              <a:buFont typeface="Wingdings" pitchFamily="2" charset="2"/>
              <a:buChar char="§"/>
              <a:defRPr sz="2400" kern="1200">
                <a:solidFill>
                  <a:schemeClr val="tx1">
                    <a:lumMod val="50000"/>
                    <a:lumOff val="50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714500" indent="-342900" algn="l" defTabSz="914400" rtl="0" eaLnBrk="1" latinLnBrk="0" hangingPunct="1">
              <a:spcBef>
                <a:spcPct val="20000"/>
              </a:spcBef>
              <a:buFont typeface="Wingdings" pitchFamily="2" charset="2"/>
              <a:buChar char="§"/>
              <a:defRPr sz="2000" kern="1200">
                <a:solidFill>
                  <a:schemeClr val="tx1">
                    <a:lumMod val="50000"/>
                    <a:lumOff val="50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2171700" indent="-342900" algn="l" defTabSz="914400" rtl="0" eaLnBrk="1" latinLnBrk="0" hangingPunct="1">
              <a:spcBef>
                <a:spcPct val="20000"/>
              </a:spcBef>
              <a:buFont typeface="Wingdings" pitchFamily="2" charset="2"/>
              <a:buChar char="§"/>
              <a:defRPr sz="2000" kern="1200">
                <a:solidFill>
                  <a:schemeClr val="tx1">
                    <a:lumMod val="50000"/>
                    <a:lumOff val="50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lnSpc>
                <a:spcPct val="90000"/>
              </a:lnSpc>
              <a:buNone/>
            </a:pPr>
            <a:endParaRPr lang="en-GB" sz="1900" dirty="0"/>
          </a:p>
        </p:txBody>
      </p:sp>
      <p:sp>
        <p:nvSpPr>
          <p:cNvPr id="26" name="TextBox 25"/>
          <p:cNvSpPr txBox="1"/>
          <p:nvPr/>
        </p:nvSpPr>
        <p:spPr>
          <a:xfrm>
            <a:off x="611560" y="1361148"/>
            <a:ext cx="2225609" cy="369332"/>
          </a:xfrm>
          <a:prstGeom prst="rect">
            <a:avLst/>
          </a:prstGeom>
          <a:solidFill>
            <a:schemeClr val="bg1"/>
          </a:solidFill>
        </p:spPr>
        <p:txBody>
          <a:bodyPr wrap="none" rtlCol="0">
            <a:spAutoFit/>
          </a:bodyPr>
          <a:lstStyle/>
          <a:p>
            <a:r>
              <a:rPr lang="en-GB" b="1" dirty="0" smtClean="0">
                <a:solidFill>
                  <a:schemeClr val="accent4">
                    <a:lumMod val="75000"/>
                  </a:schemeClr>
                </a:solidFill>
              </a:rPr>
              <a:t>To insert testimonials</a:t>
            </a:r>
            <a:endParaRPr lang="en-GB" b="1" dirty="0">
              <a:solidFill>
                <a:schemeClr val="accent4">
                  <a:lumMod val="75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92094926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 descr="Travelbound Powerpoint templates2.jp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  <p:sp>
        <p:nvSpPr>
          <p:cNvPr id="3" name="TextBox 2"/>
          <p:cNvSpPr txBox="1"/>
          <p:nvPr/>
        </p:nvSpPr>
        <p:spPr>
          <a:xfrm>
            <a:off x="4053385" y="424935"/>
            <a:ext cx="4876739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GB" sz="3200" b="1" dirty="0" smtClean="0">
                <a:solidFill>
                  <a:schemeClr val="accent4">
                    <a:lumMod val="75000"/>
                  </a:schemeClr>
                </a:solidFill>
              </a:rPr>
              <a:t>Contents</a:t>
            </a:r>
            <a:endParaRPr lang="en-GB" sz="3200" b="1" dirty="0">
              <a:solidFill>
                <a:schemeClr val="accent4">
                  <a:lumMod val="75000"/>
                </a:schemeClr>
              </a:solidFill>
            </a:endParaRPr>
          </a:p>
        </p:txBody>
      </p:sp>
      <p:sp>
        <p:nvSpPr>
          <p:cNvPr id="23" name="Rectangle 22"/>
          <p:cNvSpPr/>
          <p:nvPr/>
        </p:nvSpPr>
        <p:spPr>
          <a:xfrm>
            <a:off x="626301" y="2200672"/>
            <a:ext cx="8091814" cy="432048"/>
          </a:xfrm>
          <a:prstGeom prst="rect">
            <a:avLst/>
          </a:prstGeom>
          <a:solidFill>
            <a:schemeClr val="accent4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en-GB" dirty="0"/>
              <a:t>	</a:t>
            </a:r>
            <a:r>
              <a:rPr lang="en-GB" dirty="0" smtClean="0"/>
              <a:t>		About Us</a:t>
            </a:r>
            <a:endParaRPr lang="en-GB" dirty="0"/>
          </a:p>
        </p:txBody>
      </p:sp>
      <p:sp>
        <p:nvSpPr>
          <p:cNvPr id="24" name="Rectangle 23"/>
          <p:cNvSpPr/>
          <p:nvPr/>
        </p:nvSpPr>
        <p:spPr>
          <a:xfrm>
            <a:off x="626301" y="2694124"/>
            <a:ext cx="8091814" cy="432048"/>
          </a:xfrm>
          <a:prstGeom prst="rect">
            <a:avLst/>
          </a:prstGeom>
          <a:solidFill>
            <a:schemeClr val="accent4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en-GB" dirty="0">
                <a:solidFill>
                  <a:srgbClr val="005A58"/>
                </a:solidFill>
              </a:rPr>
              <a:t>		</a:t>
            </a:r>
            <a:r>
              <a:rPr lang="en-GB" dirty="0" smtClean="0">
                <a:solidFill>
                  <a:srgbClr val="005A58"/>
                </a:solidFill>
              </a:rPr>
              <a:t>	</a:t>
            </a:r>
            <a:r>
              <a:rPr lang="en-GB" dirty="0" smtClean="0">
                <a:solidFill>
                  <a:schemeClr val="bg1"/>
                </a:solidFill>
              </a:rPr>
              <a:t>Your Destination</a:t>
            </a:r>
            <a:endParaRPr lang="en-GB" dirty="0">
              <a:solidFill>
                <a:schemeClr val="bg1"/>
              </a:solidFill>
            </a:endParaRPr>
          </a:p>
        </p:txBody>
      </p:sp>
      <p:sp>
        <p:nvSpPr>
          <p:cNvPr id="25" name="Rectangle 24"/>
          <p:cNvSpPr/>
          <p:nvPr/>
        </p:nvSpPr>
        <p:spPr>
          <a:xfrm>
            <a:off x="626301" y="4706491"/>
            <a:ext cx="8091814" cy="432048"/>
          </a:xfrm>
          <a:prstGeom prst="rect">
            <a:avLst/>
          </a:prstGeom>
          <a:solidFill>
            <a:schemeClr val="accent3">
              <a:lumMod val="60000"/>
              <a:lumOff val="40000"/>
            </a:schemeClr>
          </a:solidFill>
          <a:ln>
            <a:solidFill>
              <a:schemeClr val="accent4">
                <a:lumMod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3"/>
            <a:r>
              <a:rPr lang="en-GB" dirty="0" smtClean="0">
                <a:solidFill>
                  <a:srgbClr val="005A58"/>
                </a:solidFill>
              </a:rPr>
              <a:t>Trip Resources</a:t>
            </a:r>
            <a:endParaRPr lang="en-GB" dirty="0"/>
          </a:p>
        </p:txBody>
      </p:sp>
      <p:sp>
        <p:nvSpPr>
          <p:cNvPr id="26" name="Rectangle 25"/>
          <p:cNvSpPr/>
          <p:nvPr/>
        </p:nvSpPr>
        <p:spPr>
          <a:xfrm>
            <a:off x="626301" y="3187924"/>
            <a:ext cx="8091814" cy="432048"/>
          </a:xfrm>
          <a:prstGeom prst="rect">
            <a:avLst/>
          </a:prstGeom>
          <a:solidFill>
            <a:schemeClr val="accent4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en-GB" dirty="0" smtClean="0"/>
              <a:t>			Your Itinerary &amp; Accommodation</a:t>
            </a:r>
            <a:endParaRPr lang="en-GB" dirty="0"/>
          </a:p>
        </p:txBody>
      </p:sp>
      <p:sp>
        <p:nvSpPr>
          <p:cNvPr id="27" name="Rectangle 26"/>
          <p:cNvSpPr/>
          <p:nvPr/>
        </p:nvSpPr>
        <p:spPr>
          <a:xfrm>
            <a:off x="626301" y="3683152"/>
            <a:ext cx="8091814" cy="432048"/>
          </a:xfrm>
          <a:prstGeom prst="rect">
            <a:avLst/>
          </a:prstGeom>
          <a:solidFill>
            <a:schemeClr val="accent4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2"/>
            <a:r>
              <a:rPr lang="en-GB" dirty="0" smtClean="0"/>
              <a:t>	Tour Aims &amp; Benefits</a:t>
            </a:r>
            <a:endParaRPr lang="en-GB" dirty="0"/>
          </a:p>
        </p:txBody>
      </p:sp>
      <p:sp>
        <p:nvSpPr>
          <p:cNvPr id="28" name="Rectangle 27"/>
          <p:cNvSpPr/>
          <p:nvPr/>
        </p:nvSpPr>
        <p:spPr>
          <a:xfrm>
            <a:off x="626301" y="4190252"/>
            <a:ext cx="8091814" cy="432048"/>
          </a:xfrm>
          <a:prstGeom prst="rect">
            <a:avLst/>
          </a:prstGeom>
          <a:solidFill>
            <a:schemeClr val="accent4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en-GB" dirty="0" smtClean="0"/>
              <a:t>			What our customers say</a:t>
            </a:r>
            <a:endParaRPr lang="en-GB" dirty="0"/>
          </a:p>
        </p:txBody>
      </p:sp>
      <p:sp>
        <p:nvSpPr>
          <p:cNvPr id="21" name="Rounded Rectangle 20"/>
          <p:cNvSpPr/>
          <p:nvPr/>
        </p:nvSpPr>
        <p:spPr>
          <a:xfrm>
            <a:off x="1187613" y="1759509"/>
            <a:ext cx="528453" cy="3720230"/>
          </a:xfrm>
          <a:prstGeom prst="roundRect">
            <a:avLst/>
          </a:prstGeom>
          <a:solidFill>
            <a:schemeClr val="accent3">
              <a:lumMod val="60000"/>
              <a:lumOff val="40000"/>
            </a:schemeClr>
          </a:solidFill>
          <a:ln>
            <a:solidFill>
              <a:schemeClr val="accent4">
                <a:lumMod val="75000"/>
              </a:schemeClr>
            </a:solidFill>
          </a:ln>
        </p:spPr>
        <p:style>
          <a:lnRef idx="2">
            <a:schemeClr val="lt1">
              <a:hueOff val="0"/>
              <a:satOff val="0"/>
              <a:lumOff val="0"/>
              <a:alphaOff val="0"/>
            </a:schemeClr>
          </a:lnRef>
          <a:fillRef idx="1">
            <a:scrgbClr r="0" g="0" b="0"/>
          </a:fillRef>
          <a:effectRef idx="0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</p:sp>
    </p:spTree>
    <p:extLst>
      <p:ext uri="{BB962C8B-B14F-4D97-AF65-F5344CB8AC3E}">
        <p14:creationId xmlns:p14="http://schemas.microsoft.com/office/powerpoint/2010/main" val="260242416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 descr="Travelbound Powerpoint templates2.jp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  <p:sp>
        <p:nvSpPr>
          <p:cNvPr id="3" name="TextBox 2"/>
          <p:cNvSpPr txBox="1"/>
          <p:nvPr/>
        </p:nvSpPr>
        <p:spPr>
          <a:xfrm>
            <a:off x="4053385" y="424935"/>
            <a:ext cx="4876739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GB" sz="3200" b="1" dirty="0" smtClean="0">
                <a:solidFill>
                  <a:schemeClr val="accent4">
                    <a:lumMod val="75000"/>
                  </a:schemeClr>
                </a:solidFill>
              </a:rPr>
              <a:t>Trip Resources</a:t>
            </a:r>
            <a:endParaRPr lang="en-GB" sz="3200" b="1" dirty="0">
              <a:solidFill>
                <a:schemeClr val="accent4">
                  <a:lumMod val="75000"/>
                </a:schemeClr>
              </a:solidFill>
            </a:endParaRPr>
          </a:p>
        </p:txBody>
      </p:sp>
      <p:sp>
        <p:nvSpPr>
          <p:cNvPr id="25" name="Content Placeholder 2"/>
          <p:cNvSpPr txBox="1">
            <a:spLocks/>
          </p:cNvSpPr>
          <p:nvPr/>
        </p:nvSpPr>
        <p:spPr>
          <a:xfrm>
            <a:off x="323527" y="1565753"/>
            <a:ext cx="8506573" cy="4997885"/>
          </a:xfrm>
          <a:prstGeom prst="rect">
            <a:avLst/>
          </a:prstGeom>
          <a:ln>
            <a:solidFill>
              <a:schemeClr val="accent4">
                <a:lumMod val="75000"/>
              </a:schemeClr>
            </a:solidFill>
          </a:ln>
        </p:spPr>
        <p:txBody>
          <a:bodyPr vert="horz" lIns="91440" tIns="45720" rIns="91440" bIns="45720" rtlCol="0">
            <a:normAutofit/>
          </a:bodyPr>
          <a:lstStyle>
            <a:lvl1pPr marL="457200" indent="-457200" algn="l" defTabSz="914400" rtl="0" eaLnBrk="1" latinLnBrk="0" hangingPunct="1">
              <a:spcBef>
                <a:spcPct val="20000"/>
              </a:spcBef>
              <a:buFont typeface="Wingdings" pitchFamily="2" charset="2"/>
              <a:buChar char="§"/>
              <a:defRPr sz="3200" kern="1200">
                <a:solidFill>
                  <a:schemeClr val="tx1">
                    <a:lumMod val="50000"/>
                    <a:lumOff val="50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914400" indent="-457200" algn="l" defTabSz="914400" rtl="0" eaLnBrk="1" latinLnBrk="0" hangingPunct="1">
              <a:spcBef>
                <a:spcPct val="20000"/>
              </a:spcBef>
              <a:buFont typeface="Wingdings" pitchFamily="2" charset="2"/>
              <a:buChar char="§"/>
              <a:defRPr sz="2800" kern="1200">
                <a:solidFill>
                  <a:schemeClr val="tx1">
                    <a:lumMod val="50000"/>
                    <a:lumOff val="50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1257300" indent="-342900" algn="l" defTabSz="914400" rtl="0" eaLnBrk="1" latinLnBrk="0" hangingPunct="1">
              <a:spcBef>
                <a:spcPct val="20000"/>
              </a:spcBef>
              <a:buFont typeface="Wingdings" pitchFamily="2" charset="2"/>
              <a:buChar char="§"/>
              <a:defRPr sz="2400" kern="1200">
                <a:solidFill>
                  <a:schemeClr val="tx1">
                    <a:lumMod val="50000"/>
                    <a:lumOff val="50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714500" indent="-342900" algn="l" defTabSz="914400" rtl="0" eaLnBrk="1" latinLnBrk="0" hangingPunct="1">
              <a:spcBef>
                <a:spcPct val="20000"/>
              </a:spcBef>
              <a:buFont typeface="Wingdings" pitchFamily="2" charset="2"/>
              <a:buChar char="§"/>
              <a:defRPr sz="2000" kern="1200">
                <a:solidFill>
                  <a:schemeClr val="tx1">
                    <a:lumMod val="50000"/>
                    <a:lumOff val="50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2171700" indent="-342900" algn="l" defTabSz="914400" rtl="0" eaLnBrk="1" latinLnBrk="0" hangingPunct="1">
              <a:spcBef>
                <a:spcPct val="20000"/>
              </a:spcBef>
              <a:buFont typeface="Wingdings" pitchFamily="2" charset="2"/>
              <a:buChar char="§"/>
              <a:defRPr sz="2000" kern="1200">
                <a:solidFill>
                  <a:schemeClr val="tx1">
                    <a:lumMod val="50000"/>
                    <a:lumOff val="50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lnSpc>
                <a:spcPct val="90000"/>
              </a:lnSpc>
              <a:buNone/>
            </a:pPr>
            <a:endParaRPr lang="en-GB" sz="1900" dirty="0"/>
          </a:p>
        </p:txBody>
      </p:sp>
      <p:sp>
        <p:nvSpPr>
          <p:cNvPr id="26" name="TextBox 25"/>
          <p:cNvSpPr txBox="1"/>
          <p:nvPr/>
        </p:nvSpPr>
        <p:spPr>
          <a:xfrm>
            <a:off x="611560" y="1361148"/>
            <a:ext cx="1562351" cy="369332"/>
          </a:xfrm>
          <a:prstGeom prst="rect">
            <a:avLst/>
          </a:prstGeom>
          <a:solidFill>
            <a:schemeClr val="bg1"/>
          </a:solidFill>
        </p:spPr>
        <p:txBody>
          <a:bodyPr wrap="none" rtlCol="0">
            <a:spAutoFit/>
          </a:bodyPr>
          <a:lstStyle/>
          <a:p>
            <a:r>
              <a:rPr lang="en-GB" b="1" dirty="0" smtClean="0">
                <a:solidFill>
                  <a:schemeClr val="accent4">
                    <a:lumMod val="75000"/>
                  </a:schemeClr>
                </a:solidFill>
              </a:rPr>
              <a:t>Trip Resources</a:t>
            </a:r>
            <a:endParaRPr lang="en-GB" b="1" dirty="0">
              <a:solidFill>
                <a:schemeClr val="accent4">
                  <a:lumMod val="75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60069107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 descr="Travelbound Powerpoint templates3.jp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71597377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18529</TotalTime>
  <Words>314</Words>
  <Application>Microsoft Office PowerPoint</Application>
  <PresentationFormat>On-screen Show (4:3)</PresentationFormat>
  <Paragraphs>171</Paragraphs>
  <Slides>17</Slides>
  <Notes>15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17</vt:i4>
      </vt:variant>
    </vt:vector>
  </HeadingPairs>
  <TitlesOfParts>
    <vt:vector size="18" baseType="lpstr">
      <vt:lpstr>Office Theme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>Travelbound</Company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Chris Wootton</dc:creator>
  <cp:lastModifiedBy>Tom Wilson</cp:lastModifiedBy>
  <cp:revision>20</cp:revision>
  <dcterms:created xsi:type="dcterms:W3CDTF">2013-07-31T08:40:06Z</dcterms:created>
  <dcterms:modified xsi:type="dcterms:W3CDTF">2013-09-09T10:55:57Z</dcterms:modified>
</cp:coreProperties>
</file>