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69" r:id="rId14"/>
    <p:sldId id="272" r:id="rId15"/>
    <p:sldId id="271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00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47B99-9005-4F24-B2DB-3C5D55CEA5AE}" type="datetimeFigureOut">
              <a:rPr lang="en-GB" smtClean="0"/>
              <a:t>05/09/2013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B13D2-6D54-4352-9CF6-172BA9B1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5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7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8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5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4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2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1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0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4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EE21-FCEF-9D42-875B-420BC0BC6F5E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velbound Powerpoint templa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Your Itinerary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 smtClean="0"/>
          </a:p>
          <a:p>
            <a:pPr marL="0" indent="0">
              <a:buNone/>
              <a:defRPr/>
            </a:pPr>
            <a:endParaRPr lang="en-GB" sz="1400" b="1" dirty="0" smtClean="0"/>
          </a:p>
          <a:p>
            <a:pPr marL="0" indent="0">
              <a:buNone/>
              <a:defRPr/>
            </a:pPr>
            <a:r>
              <a:rPr lang="en-GB" sz="1400" b="1" dirty="0" smtClean="0"/>
              <a:t>Morning: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</a:p>
          <a:p>
            <a:pPr marL="0" indent="0">
              <a:buNone/>
              <a:defRPr/>
            </a:pPr>
            <a:endParaRPr lang="en-GB" sz="1400" b="1" dirty="0" smtClean="0"/>
          </a:p>
          <a:p>
            <a:pPr marL="0" indent="0">
              <a:buNone/>
              <a:defRPr/>
            </a:pPr>
            <a:r>
              <a:rPr lang="en-GB" sz="1400" b="1" dirty="0" smtClean="0"/>
              <a:t>Afternoon: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 smtClean="0"/>
              <a:t>Evening: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71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Day 3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860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Images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Contents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dirty="0" smtClean="0"/>
              <a:t>		About Us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</a:t>
            </a:r>
            <a:r>
              <a:rPr lang="en-GB" dirty="0" smtClean="0">
                <a:solidFill>
                  <a:srgbClr val="005A58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Your Destination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1" y="3685567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5A58"/>
                </a:solidFill>
              </a:rPr>
              <a:t>			</a:t>
            </a:r>
            <a:r>
              <a:rPr lang="en-GB" dirty="0"/>
              <a:t>Your </a:t>
            </a:r>
            <a:r>
              <a:rPr lang="en-GB" dirty="0" smtClean="0"/>
              <a:t>Concert </a:t>
            </a:r>
            <a:r>
              <a:rPr lang="en-GB" dirty="0"/>
              <a:t>V</a:t>
            </a:r>
            <a:r>
              <a:rPr lang="en-GB" dirty="0" smtClean="0"/>
              <a:t>enues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Your Itinerary &amp; Accommodation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What our customers say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 </a:t>
            </a:r>
            <a:r>
              <a:rPr lang="en-GB" dirty="0"/>
              <a:t>Questions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90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Your concert venues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7" y="1565753"/>
            <a:ext cx="8506573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61148"/>
            <a:ext cx="2500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To insert concert venues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Contents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dirty="0" smtClean="0"/>
              <a:t>		About Us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</a:t>
            </a:r>
            <a:r>
              <a:rPr lang="en-GB" dirty="0" smtClean="0">
                <a:solidFill>
                  <a:srgbClr val="005A58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Your Destination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1" y="4174938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5A58"/>
                </a:solidFill>
              </a:rPr>
              <a:t>			What our customers say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Your Itinerary &amp; Accommodation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26301" y="36831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2"/>
            <a:r>
              <a:rPr lang="en-GB" dirty="0"/>
              <a:t>	</a:t>
            </a:r>
            <a:r>
              <a:rPr lang="en-GB" dirty="0"/>
              <a:t>Your Concert Venues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 </a:t>
            </a:r>
            <a:r>
              <a:rPr lang="en-GB" dirty="0"/>
              <a:t>Questions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13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eedback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7" y="1565753"/>
            <a:ext cx="8506573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61148"/>
            <a:ext cx="22256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To insert testimonials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Contents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dirty="0" smtClean="0"/>
              <a:t>		About Us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</a:t>
            </a:r>
            <a:r>
              <a:rPr lang="en-GB" dirty="0" smtClean="0">
                <a:solidFill>
                  <a:srgbClr val="005A58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Your Destination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1" y="4706491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en-GB" dirty="0"/>
              <a:t>Questions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Your Itinerary &amp; Accommodation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26301" y="36831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dirty="0" smtClean="0"/>
              <a:t>	</a:t>
            </a:r>
            <a:r>
              <a:rPr lang="en-GB" dirty="0" smtClean="0"/>
              <a:t>Your Concert Venues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26301" y="41902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What our customers say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24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Your questions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7" y="1565753"/>
            <a:ext cx="8506573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pic>
        <p:nvPicPr>
          <p:cNvPr id="7" name="Picture 4" descr="http://glenwj.files.wordpress.com/2012/01/question-m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775"/>
            <a:ext cx="8506572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velbound Powerpoint templa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Contents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dirty="0">
                <a:solidFill>
                  <a:srgbClr val="005A58"/>
                </a:solidFill>
              </a:rPr>
              <a:t>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		</a:t>
            </a:r>
            <a:r>
              <a:rPr lang="en-GB" dirty="0" smtClean="0">
                <a:solidFill>
                  <a:schemeClr val="bg1"/>
                </a:solidFill>
              </a:rPr>
              <a:t>	Your Destination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Your Itinerary &amp; Accommodation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Your </a:t>
            </a:r>
            <a:r>
              <a:rPr lang="en-GB" dirty="0" smtClean="0"/>
              <a:t>Concert </a:t>
            </a:r>
            <a:r>
              <a:rPr lang="en-GB" dirty="0"/>
              <a:t>V</a:t>
            </a:r>
            <a:r>
              <a:rPr lang="en-GB" dirty="0" smtClean="0"/>
              <a:t>enues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 Questions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21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About us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1540" y="4372947"/>
            <a:ext cx="1415441" cy="12505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ounded Rectangle 1"/>
          <p:cNvSpPr/>
          <p:nvPr/>
        </p:nvSpPr>
        <p:spPr>
          <a:xfrm>
            <a:off x="1686981" y="4372946"/>
            <a:ext cx="7277912" cy="125055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400" dirty="0" smtClean="0">
                <a:solidFill>
                  <a:schemeClr val="tx1"/>
                </a:solidFill>
              </a:rPr>
              <a:t>Part </a:t>
            </a:r>
            <a:r>
              <a:rPr lang="en-GB" sz="1400" dirty="0">
                <a:solidFill>
                  <a:schemeClr val="tx1"/>
                </a:solidFill>
              </a:rPr>
              <a:t>of </a:t>
            </a:r>
            <a:r>
              <a:rPr lang="en-GB" sz="1400" b="1" dirty="0">
                <a:solidFill>
                  <a:schemeClr val="tx1"/>
                </a:solidFill>
              </a:rPr>
              <a:t>TUI Travel PLC</a:t>
            </a:r>
            <a:r>
              <a:rPr lang="en-GB" sz="1400" dirty="0">
                <a:solidFill>
                  <a:schemeClr val="tx1"/>
                </a:solidFill>
              </a:rPr>
              <a:t>, we offer the highest level of financial protection. TUI’s global presence ensures that we have a year-round </a:t>
            </a:r>
            <a:r>
              <a:rPr lang="en-GB" sz="1400" b="1" dirty="0">
                <a:solidFill>
                  <a:schemeClr val="tx1"/>
                </a:solidFill>
              </a:rPr>
              <a:t>worldwide support network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schemeClr val="tx1"/>
                </a:solidFill>
              </a:rPr>
              <a:t>We are proud to have been awarded full accreditation for the </a:t>
            </a:r>
            <a:r>
              <a:rPr lang="en-US" sz="1400" dirty="0" err="1">
                <a:solidFill>
                  <a:schemeClr val="tx1"/>
                </a:solidFill>
              </a:rPr>
              <a:t>LOtC</a:t>
            </a:r>
            <a:r>
              <a:rPr lang="en-US" sz="1400" dirty="0">
                <a:solidFill>
                  <a:schemeClr val="tx1"/>
                </a:solidFill>
              </a:rPr>
              <a:t> Quality Badge scheme, are a full member of the School Travel Forum and </a:t>
            </a:r>
            <a:r>
              <a:rPr lang="en-US" sz="1400" b="1" dirty="0">
                <a:solidFill>
                  <a:schemeClr val="tx1"/>
                </a:solidFill>
              </a:rPr>
              <a:t>fully bonded by ABTA and ATOL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771" y="1380960"/>
            <a:ext cx="1415441" cy="12505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ounded Rectangle 24"/>
          <p:cNvSpPr/>
          <p:nvPr/>
        </p:nvSpPr>
        <p:spPr>
          <a:xfrm>
            <a:off x="1652212" y="1380959"/>
            <a:ext cx="7277912" cy="125055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dirty="0">
                <a:solidFill>
                  <a:schemeClr val="tx1"/>
                </a:solidFill>
              </a:rPr>
              <a:t>Over </a:t>
            </a:r>
            <a:r>
              <a:rPr lang="en-GB" sz="1400" b="1" dirty="0">
                <a:solidFill>
                  <a:schemeClr val="tx1"/>
                </a:solidFill>
              </a:rPr>
              <a:t>28 years experience </a:t>
            </a:r>
            <a:r>
              <a:rPr lang="en-GB" sz="1400" dirty="0">
                <a:solidFill>
                  <a:schemeClr val="tx1"/>
                </a:solidFill>
              </a:rPr>
              <a:t>in the educational travel industry with over </a:t>
            </a:r>
            <a:r>
              <a:rPr lang="en-GB" sz="1400" dirty="0" smtClean="0">
                <a:solidFill>
                  <a:schemeClr val="tx1"/>
                </a:solidFill>
              </a:rPr>
              <a:t>20,000 </a:t>
            </a:r>
            <a:r>
              <a:rPr lang="en-GB" sz="1400" dirty="0">
                <a:solidFill>
                  <a:schemeClr val="tx1"/>
                </a:solidFill>
              </a:rPr>
              <a:t>students traveling with us every year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schemeClr val="tx1"/>
                </a:solidFill>
              </a:rPr>
              <a:t>We provide </a:t>
            </a:r>
            <a:r>
              <a:rPr lang="en-US" sz="1400" b="1" dirty="0">
                <a:solidFill>
                  <a:schemeClr val="tx1"/>
                </a:solidFill>
              </a:rPr>
              <a:t>safe, high-quality, competitively priced tours </a:t>
            </a:r>
            <a:r>
              <a:rPr lang="en-US" sz="1400" dirty="0">
                <a:solidFill>
                  <a:schemeClr val="tx1"/>
                </a:solidFill>
              </a:rPr>
              <a:t>that support </a:t>
            </a:r>
            <a:r>
              <a:rPr lang="en-US" sz="1400" dirty="0" smtClean="0">
                <a:solidFill>
                  <a:schemeClr val="tx1"/>
                </a:solidFill>
              </a:rPr>
              <a:t>the educational needs of your course and </a:t>
            </a:r>
            <a:r>
              <a:rPr lang="en-US" sz="1400" dirty="0">
                <a:solidFill>
                  <a:schemeClr val="tx1"/>
                </a:solidFill>
              </a:rPr>
              <a:t>we’re here to help group leaders tackle all the practicalities of taking a </a:t>
            </a:r>
            <a:r>
              <a:rPr lang="en-US" sz="1400" dirty="0" smtClean="0">
                <a:solidFill>
                  <a:schemeClr val="tx1"/>
                </a:solidFill>
              </a:rPr>
              <a:t>group of students away</a:t>
            </a: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2455" y="2871596"/>
            <a:ext cx="1415441" cy="12505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ounded Rectangle 26"/>
          <p:cNvSpPr/>
          <p:nvPr/>
        </p:nvSpPr>
        <p:spPr>
          <a:xfrm>
            <a:off x="1657896" y="2871595"/>
            <a:ext cx="7277912" cy="125055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schemeClr val="tx1"/>
                </a:solidFill>
              </a:rPr>
              <a:t>We </a:t>
            </a:r>
            <a:r>
              <a:rPr lang="en-US" sz="1400" b="1" dirty="0">
                <a:solidFill>
                  <a:schemeClr val="tx1"/>
                </a:solidFill>
              </a:rPr>
              <a:t>share your passion </a:t>
            </a:r>
            <a:r>
              <a:rPr lang="en-US" sz="1400" dirty="0">
                <a:solidFill>
                  <a:schemeClr val="tx1"/>
                </a:solidFill>
              </a:rPr>
              <a:t>for your subject. </a:t>
            </a:r>
            <a:r>
              <a:rPr lang="en-GB" sz="1400" dirty="0" smtClean="0">
                <a:solidFill>
                  <a:schemeClr val="tx1"/>
                </a:solidFill>
              </a:rPr>
              <a:t>The experience of touring will improve the cohesion of your ensemble, expose your students to new performance opportunities and audiences and inspire them to a lifelong love of music.</a:t>
            </a: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schemeClr val="tx1"/>
                </a:solidFill>
              </a:rPr>
              <a:t>This mix of on-the-ground </a:t>
            </a:r>
            <a:r>
              <a:rPr lang="en-US" sz="1400" b="1" dirty="0">
                <a:solidFill>
                  <a:schemeClr val="tx1"/>
                </a:solidFill>
              </a:rPr>
              <a:t>knowledge and subject expertise </a:t>
            </a:r>
            <a:r>
              <a:rPr lang="en-US" sz="1400" dirty="0">
                <a:solidFill>
                  <a:schemeClr val="tx1"/>
                </a:solidFill>
              </a:rPr>
              <a:t>means we know how to make the most out of every step of your </a:t>
            </a:r>
            <a:r>
              <a:rPr lang="en-US" sz="1400" dirty="0" smtClean="0">
                <a:solidFill>
                  <a:schemeClr val="tx1"/>
                </a:solidFill>
              </a:rPr>
              <a:t>student </a:t>
            </a:r>
            <a:r>
              <a:rPr lang="en-US" sz="1400" dirty="0">
                <a:solidFill>
                  <a:schemeClr val="tx1"/>
                </a:solidFill>
              </a:rPr>
              <a:t>trip</a:t>
            </a: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771" y="1640909"/>
            <a:ext cx="14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Our Experience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770" y="3148654"/>
            <a:ext cx="14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Our </a:t>
            </a:r>
          </a:p>
          <a:p>
            <a:pPr algn="ctr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Passion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1539" y="4672208"/>
            <a:ext cx="14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Our </a:t>
            </a:r>
          </a:p>
          <a:p>
            <a:pPr algn="ctr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Security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96" y="5817217"/>
            <a:ext cx="2268625" cy="8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Contents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dirty="0" smtClean="0"/>
              <a:t>		About Us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</a:t>
            </a:r>
            <a:r>
              <a:rPr lang="en-GB" dirty="0" smtClean="0">
                <a:solidFill>
                  <a:srgbClr val="005A58"/>
                </a:solidFill>
              </a:rPr>
              <a:t>	Your Destination</a:t>
            </a:r>
            <a:endParaRPr lang="en-GB" dirty="0">
              <a:solidFill>
                <a:srgbClr val="005A58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Your Itinerary &amp; Accommodation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</a:t>
            </a:r>
            <a:r>
              <a:rPr lang="en-GB" dirty="0"/>
              <a:t>Your </a:t>
            </a:r>
            <a:r>
              <a:rPr lang="en-GB" dirty="0" smtClean="0"/>
              <a:t>Concert </a:t>
            </a:r>
            <a:r>
              <a:rPr lang="en-GB" dirty="0"/>
              <a:t>V</a:t>
            </a:r>
            <a:r>
              <a:rPr lang="en-GB" dirty="0" smtClean="0"/>
              <a:t>enues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 </a:t>
            </a:r>
            <a:r>
              <a:rPr lang="en-GB" dirty="0"/>
              <a:t>Questions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25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About Your Destination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 smtClean="0"/>
          </a:p>
          <a:p>
            <a:pPr marL="0" indent="0">
              <a:buNone/>
              <a:defRPr/>
            </a:pPr>
            <a:r>
              <a:rPr lang="en-GB" sz="1400" b="1" dirty="0" smtClean="0"/>
              <a:t>Country / City</a:t>
            </a:r>
          </a:p>
          <a:p>
            <a:pPr>
              <a:defRPr/>
            </a:pPr>
            <a:endParaRPr lang="en-GB" sz="1400" b="1" dirty="0"/>
          </a:p>
          <a:p>
            <a:pPr>
              <a:defRPr/>
            </a:pPr>
            <a:r>
              <a:rPr lang="en-GB" sz="1400" b="1" dirty="0" smtClean="0"/>
              <a:t> </a:t>
            </a:r>
          </a:p>
          <a:p>
            <a:pPr marL="0" indent="0">
              <a:buNone/>
              <a:defRPr/>
            </a:pPr>
            <a:endParaRPr lang="en-GB" sz="1400" b="1" dirty="0" smtClean="0"/>
          </a:p>
          <a:p>
            <a:pPr>
              <a:defRPr/>
            </a:pPr>
            <a:r>
              <a:rPr lang="en-GB" sz="1400" b="1" dirty="0" smtClean="0"/>
              <a:t> </a:t>
            </a:r>
          </a:p>
          <a:p>
            <a:pPr>
              <a:defRPr/>
            </a:pPr>
            <a:endParaRPr lang="en-GB" sz="1400" b="1" dirty="0" smtClean="0"/>
          </a:p>
          <a:p>
            <a:pPr>
              <a:defRPr/>
            </a:pPr>
            <a:r>
              <a:rPr lang="en-GB" sz="1400" b="1" dirty="0" smtClean="0"/>
              <a:t> </a:t>
            </a:r>
          </a:p>
          <a:p>
            <a:pPr>
              <a:defRPr/>
            </a:pPr>
            <a:endParaRPr lang="en-GB" sz="1400" b="1" dirty="0" smtClean="0"/>
          </a:p>
          <a:p>
            <a:pPr>
              <a:defRPr/>
            </a:pPr>
            <a:r>
              <a:rPr lang="en-GB" sz="1400" b="1" dirty="0" smtClean="0"/>
              <a:t> </a:t>
            </a:r>
          </a:p>
          <a:p>
            <a:pPr>
              <a:defRPr/>
            </a:pPr>
            <a:endParaRPr lang="en-GB" sz="1400" b="1" dirty="0" smtClean="0"/>
          </a:p>
          <a:p>
            <a:pPr>
              <a:defRPr/>
            </a:pPr>
            <a:r>
              <a:rPr lang="en-GB" sz="1400" b="1" dirty="0" smtClean="0"/>
              <a:t> </a:t>
            </a:r>
          </a:p>
          <a:p>
            <a:pPr>
              <a:defRPr/>
            </a:pPr>
            <a:endParaRPr lang="en-GB" sz="1400" b="1" dirty="0" smtClean="0"/>
          </a:p>
          <a:p>
            <a:pPr>
              <a:defRPr/>
            </a:pPr>
            <a:r>
              <a:rPr lang="en-GB" sz="1400" b="1" dirty="0" smtClean="0"/>
              <a:t> 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1325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Information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2580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Map of the country / city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About Your Destination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849479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28168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Images of the country / city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Contents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dirty="0" smtClean="0"/>
              <a:t>		About Us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</a:t>
            </a:r>
            <a:r>
              <a:rPr lang="en-GB" dirty="0" smtClean="0">
                <a:solidFill>
                  <a:srgbClr val="005A58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Your Destination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5A58"/>
                </a:solidFill>
              </a:rPr>
              <a:t>			Your </a:t>
            </a:r>
            <a:r>
              <a:rPr lang="en-GB" dirty="0">
                <a:solidFill>
                  <a:srgbClr val="005A58"/>
                </a:solidFill>
              </a:rPr>
              <a:t>Itinerary &amp; Accommodation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</a:t>
            </a:r>
            <a:r>
              <a:rPr lang="en-GB" dirty="0"/>
              <a:t>Your </a:t>
            </a:r>
            <a:r>
              <a:rPr lang="en-GB" dirty="0" smtClean="0"/>
              <a:t>Concert </a:t>
            </a:r>
            <a:r>
              <a:rPr lang="en-GB" dirty="0"/>
              <a:t>V</a:t>
            </a:r>
            <a:r>
              <a:rPr lang="en-GB" dirty="0" smtClean="0"/>
              <a:t>enues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 </a:t>
            </a:r>
            <a:r>
              <a:rPr lang="en-GB" dirty="0"/>
              <a:t>Questions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18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Your Itinerary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 smtClean="0"/>
          </a:p>
          <a:p>
            <a:pPr marL="0" indent="0">
              <a:buNone/>
              <a:defRPr/>
            </a:pPr>
            <a:endParaRPr lang="en-GB" sz="1400" b="1" dirty="0" smtClean="0"/>
          </a:p>
          <a:p>
            <a:pPr marL="0" indent="0">
              <a:buNone/>
              <a:defRPr/>
            </a:pPr>
            <a:r>
              <a:rPr lang="en-GB" sz="1400" b="1" dirty="0" smtClean="0"/>
              <a:t>Morning: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</a:p>
          <a:p>
            <a:pPr marL="0" indent="0">
              <a:buNone/>
              <a:defRPr/>
            </a:pPr>
            <a:endParaRPr lang="en-GB" sz="1400" b="1" dirty="0" smtClean="0"/>
          </a:p>
          <a:p>
            <a:pPr marL="0" indent="0">
              <a:buNone/>
              <a:defRPr/>
            </a:pPr>
            <a:r>
              <a:rPr lang="en-GB" sz="1400" b="1" dirty="0" smtClean="0"/>
              <a:t>Afternoon: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 smtClean="0"/>
              <a:t>Evening: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71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Day 1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860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Images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Your Itinerary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 smtClean="0"/>
          </a:p>
          <a:p>
            <a:pPr marL="0" indent="0">
              <a:buNone/>
              <a:defRPr/>
            </a:pPr>
            <a:endParaRPr lang="en-GB" sz="1400" b="1" dirty="0" smtClean="0"/>
          </a:p>
          <a:p>
            <a:pPr marL="0" indent="0">
              <a:buNone/>
              <a:defRPr/>
            </a:pPr>
            <a:r>
              <a:rPr lang="en-GB" sz="1400" b="1" dirty="0" smtClean="0"/>
              <a:t>Morning: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</a:p>
          <a:p>
            <a:pPr marL="0" indent="0">
              <a:buNone/>
              <a:defRPr/>
            </a:pPr>
            <a:endParaRPr lang="en-GB" sz="1400" b="1" dirty="0" smtClean="0"/>
          </a:p>
          <a:p>
            <a:pPr marL="0" indent="0">
              <a:buNone/>
              <a:defRPr/>
            </a:pPr>
            <a:r>
              <a:rPr lang="en-GB" sz="1400" b="1" dirty="0" smtClean="0"/>
              <a:t>Afternoon: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 smtClean="0"/>
              <a:t>Evening: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71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Day 2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860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Images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18548</TotalTime>
  <Words>315</Words>
  <Application>Microsoft Office PowerPoint</Application>
  <PresentationFormat>On-screen Show (4:3)</PresentationFormat>
  <Paragraphs>169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Travelbound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Wootton</dc:creator>
  <cp:lastModifiedBy>Tom Wilson</cp:lastModifiedBy>
  <cp:revision>23</cp:revision>
  <dcterms:created xsi:type="dcterms:W3CDTF">2013-07-31T08:40:06Z</dcterms:created>
  <dcterms:modified xsi:type="dcterms:W3CDTF">2013-09-05T09:27:25Z</dcterms:modified>
</cp:coreProperties>
</file>